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7559675" cy="10691813"/>
  <p:embeddedFontLst>
    <p:embeddedFont>
      <p:font typeface="Garet Book" pitchFamily="2" charset="0"/>
      <p:regular r:id="rId11"/>
    </p:embeddedFont>
    <p:embeddedFont>
      <p:font typeface="Garet Heavy" pitchFamily="2" charset="0"/>
      <p:bold r:id="rId12"/>
    </p:embeddedFont>
  </p:embeddedFontLst>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Virgilio Vasconcelos" initials="VV" lastIdx="2" clrIdx="0"/>
  <p:cmAuthor id="1" name="Nils Stummeyer" initials="NS" lastIdx="1" clrIdx="1">
    <p:extLst>
      <p:ext uri="{19B8F6BF-5375-455C-9EA6-DF929625EA0E}">
        <p15:presenceInfo xmlns:p15="http://schemas.microsoft.com/office/powerpoint/2012/main" userId="60732a4ca1170ca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6" d="100"/>
          <a:sy n="56" d="100"/>
        </p:scale>
        <p:origin x="976"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2.fntdata"/><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bg>
      <p:bgPr>
        <a:solidFill>
          <a:srgbClr val="E7EBF0"/>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1523880" y="1122480"/>
            <a:ext cx="9143640" cy="2387160"/>
          </a:xfrm>
          <a:prstGeom prst="rect">
            <a:avLst/>
          </a:prstGeom>
          <a:noFill/>
          <a:ln w="0">
            <a:noFill/>
          </a:ln>
        </p:spPr>
        <p:txBody>
          <a:bodyPr lIns="91440" tIns="45720" rIns="91440" bIns="45720" anchor="b">
            <a:noAutofit/>
          </a:bodyPr>
          <a:lstStyle/>
          <a:p>
            <a:pPr indent="0" algn="ctr" defTabSz="914400">
              <a:lnSpc>
                <a:spcPct val="90000"/>
              </a:lnSpc>
              <a:buNone/>
            </a:pPr>
            <a:r>
              <a:rPr lang="de-DE" sz="6000" b="0" u="none" strike="noStrike">
                <a:solidFill>
                  <a:schemeClr val="dk1"/>
                </a:solidFill>
                <a:effectLst/>
                <a:uFillTx/>
                <a:latin typeface="Garet Heavy"/>
              </a:rPr>
              <a:t>Titelmasterformat durch Klicken bearbeiten</a:t>
            </a:r>
            <a:endParaRPr lang="de-DE" sz="6000" b="0" u="none" strike="noStrike">
              <a:solidFill>
                <a:schemeClr val="dk1"/>
              </a:solidFill>
              <a:effectLst/>
              <a:uFillTx/>
              <a:latin typeface="Garet Book"/>
            </a:endParaRPr>
          </a:p>
        </p:txBody>
      </p:sp>
      <p:sp>
        <p:nvSpPr>
          <p:cNvPr id="6" name="PlaceHolder 2"/>
          <p:cNvSpPr>
            <a:spLocks noGrp="1"/>
          </p:cNvSpPr>
          <p:nvPr>
            <p:ph type="dt" idx="1"/>
          </p:nvPr>
        </p:nvSpPr>
        <p:spPr>
          <a:xfrm>
            <a:off x="838080" y="6356520"/>
            <a:ext cx="2742840" cy="364680"/>
          </a:xfrm>
          <a:prstGeom prst="rect">
            <a:avLst/>
          </a:prstGeom>
          <a:noFill/>
          <a:ln w="0">
            <a:noFill/>
          </a:ln>
        </p:spPr>
        <p:txBody>
          <a:bodyPr lIns="91440" tIns="45720" rIns="91440" bIns="45720" anchor="ctr">
            <a:noAutofit/>
          </a:bodyPr>
          <a:lstStyle>
            <a:lvl1pPr indent="0" defTabSz="914400">
              <a:lnSpc>
                <a:spcPct val="100000"/>
              </a:lnSpc>
              <a:buNone/>
              <a:defRPr lang="de-DE" sz="1200" b="0" u="none" strike="noStrike">
                <a:solidFill>
                  <a:schemeClr val="dk1">
                    <a:tint val="75000"/>
                  </a:schemeClr>
                </a:solidFill>
                <a:effectLst/>
                <a:uFillTx/>
                <a:latin typeface="Garet Book"/>
              </a:defRPr>
            </a:lvl1pPr>
          </a:lstStyle>
          <a:p>
            <a:pPr indent="0" defTabSz="914400">
              <a:lnSpc>
                <a:spcPct val="100000"/>
              </a:lnSpc>
              <a:buNone/>
            </a:pPr>
            <a:r>
              <a:rPr lang="de-DE" sz="1200" b="0" u="none" strike="noStrike">
                <a:solidFill>
                  <a:schemeClr val="dk1">
                    <a:tint val="75000"/>
                  </a:schemeClr>
                </a:solidFill>
                <a:effectLst/>
                <a:uFillTx/>
                <a:latin typeface="Garet Book"/>
              </a:rPr>
              <a:t>&lt;date/time&gt;</a:t>
            </a:r>
            <a:endParaRPr lang="nl-BE" sz="1200" b="0" u="none" strike="noStrike">
              <a:solidFill>
                <a:srgbClr val="000000"/>
              </a:solidFill>
              <a:effectLst/>
              <a:uFillTx/>
              <a:latin typeface="Times New Roman"/>
            </a:endParaRPr>
          </a:p>
        </p:txBody>
      </p:sp>
      <p:sp>
        <p:nvSpPr>
          <p:cNvPr id="2" name="PlaceHolder 3"/>
          <p:cNvSpPr>
            <a:spLocks noGrp="1"/>
          </p:cNvSpPr>
          <p:nvPr>
            <p:ph type="ftr" idx="2"/>
          </p:nvPr>
        </p:nvSpPr>
        <p:spPr>
          <a:xfrm>
            <a:off x="4038480" y="6356520"/>
            <a:ext cx="4114440" cy="364680"/>
          </a:xfrm>
          <a:prstGeom prst="rect">
            <a:avLst/>
          </a:prstGeom>
          <a:noFill/>
          <a:ln w="0">
            <a:noFill/>
          </a:ln>
        </p:spPr>
        <p:txBody>
          <a:bodyPr lIns="91440" tIns="45720" rIns="91440" bIns="45720" anchor="ctr">
            <a:noAutofit/>
          </a:bodyPr>
          <a:lstStyle>
            <a:lvl1pPr indent="0" algn="ctr">
              <a:buNone/>
              <a:defRPr lang="nl-BE" sz="1400" b="0" u="none" strike="noStrike">
                <a:solidFill>
                  <a:srgbClr val="000000"/>
                </a:solidFill>
                <a:effectLst/>
                <a:uFillTx/>
                <a:latin typeface="Times New Roman"/>
              </a:defRPr>
            </a:lvl1pPr>
          </a:lstStyle>
          <a:p>
            <a:pPr indent="0" algn="ctr">
              <a:buNone/>
            </a:pPr>
            <a:r>
              <a:rPr lang="nl-BE" sz="1400" b="0" u="none" strike="noStrike">
                <a:solidFill>
                  <a:srgbClr val="000000"/>
                </a:solidFill>
                <a:effectLst/>
                <a:uFillTx/>
                <a:latin typeface="Times New Roman"/>
              </a:rPr>
              <a:t>&lt;footer&gt;</a:t>
            </a:r>
          </a:p>
        </p:txBody>
      </p:sp>
      <p:sp>
        <p:nvSpPr>
          <p:cNvPr id="3" name="PlaceHolder 4"/>
          <p:cNvSpPr>
            <a:spLocks noGrp="1"/>
          </p:cNvSpPr>
          <p:nvPr>
            <p:ph type="sldNum" idx="3"/>
          </p:nvPr>
        </p:nvSpPr>
        <p:spPr>
          <a:xfrm>
            <a:off x="8610480" y="6356520"/>
            <a:ext cx="2742840" cy="364680"/>
          </a:xfrm>
          <a:prstGeom prst="rect">
            <a:avLst/>
          </a:prstGeom>
          <a:noFill/>
          <a:ln w="0">
            <a:noFill/>
          </a:ln>
        </p:spPr>
        <p:txBody>
          <a:bodyPr lIns="91440" tIns="45720" rIns="91440" bIns="45720" anchor="ctr">
            <a:noAutofit/>
          </a:bodyPr>
          <a:lstStyle>
            <a:lvl1pPr indent="0" algn="r" defTabSz="914400">
              <a:lnSpc>
                <a:spcPct val="100000"/>
              </a:lnSpc>
              <a:buNone/>
              <a:defRPr lang="de-DE" sz="1200" b="0" u="none" strike="noStrike">
                <a:solidFill>
                  <a:schemeClr val="dk1">
                    <a:tint val="75000"/>
                  </a:schemeClr>
                </a:solidFill>
                <a:effectLst/>
                <a:uFillTx/>
                <a:latin typeface="Garet Book"/>
              </a:defRPr>
            </a:lvl1pPr>
          </a:lstStyle>
          <a:p>
            <a:pPr indent="0" algn="r" defTabSz="914400">
              <a:lnSpc>
                <a:spcPct val="100000"/>
              </a:lnSpc>
              <a:buNone/>
            </a:pPr>
            <a:fld id="{1B5569DF-0534-4AC8-A031-0593217874C9}" type="slidenum">
              <a:rPr lang="de-DE" sz="1200" b="0" u="none" strike="noStrike">
                <a:solidFill>
                  <a:schemeClr val="dk1">
                    <a:tint val="75000"/>
                  </a:schemeClr>
                </a:solidFill>
                <a:effectLst/>
                <a:uFillTx/>
                <a:latin typeface="Garet Book"/>
              </a:rPr>
              <a:t>‹Nr.›</a:t>
            </a:fld>
            <a:endParaRPr lang="nl-BE" sz="1200" b="0" u="none" strike="noStrike">
              <a:solidFill>
                <a:srgbClr val="000000"/>
              </a:solidFill>
              <a:effectLst/>
              <a:uFillTx/>
              <a:latin typeface="Times New Roman"/>
            </a:endParaRPr>
          </a:p>
        </p:txBody>
      </p:sp>
      <p:sp>
        <p:nvSpPr>
          <p:cNvPr id="4" name="PlaceHolder 5"/>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lnSpc>
                <a:spcPct val="90000"/>
              </a:lnSpc>
              <a:spcBef>
                <a:spcPts val="1417"/>
              </a:spcBef>
              <a:buClr>
                <a:srgbClr val="000000"/>
              </a:buClr>
              <a:buSzPct val="45000"/>
              <a:buFont typeface="Wingdings" charset="2"/>
              <a:buChar char=""/>
            </a:pPr>
            <a:r>
              <a:rPr lang="de-DE" sz="2800" b="0" u="none" strike="noStrike">
                <a:solidFill>
                  <a:schemeClr val="dk1"/>
                </a:solidFill>
                <a:effectLst/>
                <a:uFillTx/>
                <a:latin typeface="Garet Book"/>
              </a:rPr>
              <a:t>Click to edit the outline text format</a:t>
            </a:r>
          </a:p>
          <a:p>
            <a:pPr marL="864000" lvl="1" indent="-324000">
              <a:lnSpc>
                <a:spcPct val="90000"/>
              </a:lnSpc>
              <a:spcBef>
                <a:spcPts val="1134"/>
              </a:spcBef>
              <a:buClr>
                <a:srgbClr val="000000"/>
              </a:buClr>
              <a:buSzPct val="75000"/>
              <a:buFont typeface="Symbol" charset="2"/>
              <a:buChar char=""/>
            </a:pPr>
            <a:r>
              <a:rPr lang="de-DE" sz="2000" b="0" u="none" strike="noStrike">
                <a:solidFill>
                  <a:schemeClr val="dk1"/>
                </a:solidFill>
                <a:effectLst/>
                <a:uFillTx/>
                <a:latin typeface="Garet Book"/>
              </a:rPr>
              <a:t>Second Outline Level</a:t>
            </a:r>
          </a:p>
          <a:p>
            <a:pPr marL="1296000" lvl="2" indent="-288000">
              <a:lnSpc>
                <a:spcPct val="90000"/>
              </a:lnSpc>
              <a:spcBef>
                <a:spcPts val="850"/>
              </a:spcBef>
              <a:buClr>
                <a:srgbClr val="000000"/>
              </a:buClr>
              <a:buSzPct val="45000"/>
              <a:buFont typeface="Wingdings" charset="2"/>
              <a:buChar char=""/>
            </a:pPr>
            <a:r>
              <a:rPr lang="de-DE" sz="1800" b="0" u="none" strike="noStrike">
                <a:solidFill>
                  <a:schemeClr val="dk1"/>
                </a:solidFill>
                <a:effectLst/>
                <a:uFillTx/>
                <a:latin typeface="Garet Book"/>
              </a:rPr>
              <a:t>Third Outline Level</a:t>
            </a:r>
          </a:p>
          <a:p>
            <a:pPr marL="1728000" lvl="3" indent="-216000">
              <a:lnSpc>
                <a:spcPct val="90000"/>
              </a:lnSpc>
              <a:spcBef>
                <a:spcPts val="567"/>
              </a:spcBef>
              <a:buClr>
                <a:srgbClr val="000000"/>
              </a:buClr>
              <a:buSzPct val="75000"/>
              <a:buFont typeface="Symbol" charset="2"/>
              <a:buChar char=""/>
            </a:pPr>
            <a:r>
              <a:rPr lang="de-DE" sz="1800" b="0" u="none" strike="noStrike">
                <a:solidFill>
                  <a:schemeClr val="dk1"/>
                </a:solidFill>
                <a:effectLst/>
                <a:uFillTx/>
                <a:latin typeface="Garet Book"/>
              </a:rPr>
              <a:t>Fourth Outline Level</a:t>
            </a:r>
          </a:p>
          <a:p>
            <a:pPr marL="2160000" lvl="4" indent="-216000">
              <a:lnSpc>
                <a:spcPct val="90000"/>
              </a:lnSpc>
              <a:spcBef>
                <a:spcPts val="283"/>
              </a:spcBef>
              <a:buClr>
                <a:srgbClr val="000000"/>
              </a:buClr>
              <a:buSzPct val="45000"/>
              <a:buFont typeface="Wingdings" charset="2"/>
              <a:buChar char=""/>
            </a:pPr>
            <a:r>
              <a:rPr lang="de-DE" sz="2000" b="0" u="none" strike="noStrike">
                <a:solidFill>
                  <a:schemeClr val="dk1"/>
                </a:solidFill>
                <a:effectLst/>
                <a:uFillTx/>
                <a:latin typeface="Garet Book"/>
              </a:rPr>
              <a:t>Fifth Outline Level</a:t>
            </a:r>
          </a:p>
          <a:p>
            <a:pPr marL="2592000" lvl="5" indent="-216000">
              <a:lnSpc>
                <a:spcPct val="90000"/>
              </a:lnSpc>
              <a:spcBef>
                <a:spcPts val="283"/>
              </a:spcBef>
              <a:buClr>
                <a:srgbClr val="000000"/>
              </a:buClr>
              <a:buSzPct val="45000"/>
              <a:buFont typeface="Wingdings" charset="2"/>
              <a:buChar char=""/>
            </a:pPr>
            <a:r>
              <a:rPr lang="de-DE" sz="2000" b="0" u="none" strike="noStrike">
                <a:solidFill>
                  <a:schemeClr val="dk1"/>
                </a:solidFill>
                <a:effectLst/>
                <a:uFillTx/>
                <a:latin typeface="Garet Book"/>
              </a:rPr>
              <a:t>Sixth Outline Level</a:t>
            </a:r>
          </a:p>
          <a:p>
            <a:pPr marL="3024000" lvl="6" indent="-216000">
              <a:lnSpc>
                <a:spcPct val="90000"/>
              </a:lnSpc>
              <a:spcBef>
                <a:spcPts val="283"/>
              </a:spcBef>
              <a:buClr>
                <a:srgbClr val="000000"/>
              </a:buClr>
              <a:buSzPct val="45000"/>
              <a:buFont typeface="Wingdings" charset="2"/>
              <a:buChar char=""/>
            </a:pPr>
            <a:r>
              <a:rPr lang="de-DE" sz="2000" b="0" u="none" strike="noStrike">
                <a:solidFill>
                  <a:schemeClr val="dk1"/>
                </a:solidFill>
                <a:effectLst/>
                <a:uFillTx/>
                <a:latin typeface="Garet Book"/>
              </a:rPr>
              <a:t>Seventh Outline Level</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Inhalt mit Überschrift">
    <p:bg>
      <p:bgPr>
        <a:solidFill>
          <a:srgbClr val="E7EBF0"/>
        </a:solidFill>
        <a:effectLst/>
      </p:bgPr>
    </p:bg>
    <p:spTree>
      <p:nvGrpSpPr>
        <p:cNvPr id="1" name=""/>
        <p:cNvGrpSpPr/>
        <p:nvPr/>
      </p:nvGrpSpPr>
      <p:grpSpPr>
        <a:xfrm>
          <a:off x="0" y="0"/>
          <a:ext cx="0" cy="0"/>
          <a:chOff x="0" y="0"/>
          <a:chExt cx="0" cy="0"/>
        </a:xfrm>
      </p:grpSpPr>
      <p:sp>
        <p:nvSpPr>
          <p:cNvPr id="46" name="PlaceHolder 1"/>
          <p:cNvSpPr>
            <a:spLocks noGrp="1"/>
          </p:cNvSpPr>
          <p:nvPr>
            <p:ph type="title"/>
          </p:nvPr>
        </p:nvSpPr>
        <p:spPr>
          <a:xfrm>
            <a:off x="839880" y="457200"/>
            <a:ext cx="3931920" cy="1599840"/>
          </a:xfrm>
          <a:prstGeom prst="rect">
            <a:avLst/>
          </a:prstGeom>
          <a:noFill/>
          <a:ln w="0">
            <a:noFill/>
          </a:ln>
        </p:spPr>
        <p:txBody>
          <a:bodyPr lIns="91440" tIns="45720" rIns="91440" bIns="45720" anchor="b">
            <a:noAutofit/>
          </a:bodyPr>
          <a:lstStyle/>
          <a:p>
            <a:pPr indent="0" defTabSz="914400">
              <a:lnSpc>
                <a:spcPct val="90000"/>
              </a:lnSpc>
              <a:buNone/>
            </a:pPr>
            <a:r>
              <a:rPr lang="de-DE" sz="3200" b="0" u="none" strike="noStrike">
                <a:solidFill>
                  <a:schemeClr val="dk1"/>
                </a:solidFill>
                <a:effectLst/>
                <a:uFillTx/>
                <a:latin typeface="Garet Heavy"/>
              </a:rPr>
              <a:t>Titelmasterformat durch Klicken bearbeiten</a:t>
            </a:r>
            <a:endParaRPr lang="de-DE" sz="3200" b="0" u="none" strike="noStrike">
              <a:solidFill>
                <a:schemeClr val="dk1"/>
              </a:solidFill>
              <a:effectLst/>
              <a:uFillTx/>
              <a:latin typeface="Garet Book"/>
            </a:endParaRPr>
          </a:p>
        </p:txBody>
      </p:sp>
      <p:sp>
        <p:nvSpPr>
          <p:cNvPr id="47" name="PlaceHolder 2"/>
          <p:cNvSpPr>
            <a:spLocks noGrp="1"/>
          </p:cNvSpPr>
          <p:nvPr>
            <p:ph type="body"/>
          </p:nvPr>
        </p:nvSpPr>
        <p:spPr>
          <a:xfrm>
            <a:off x="5183280" y="987480"/>
            <a:ext cx="6171840" cy="4873320"/>
          </a:xfrm>
          <a:prstGeom prst="rect">
            <a:avLst/>
          </a:prstGeom>
          <a:noFill/>
          <a:ln w="0">
            <a:noFill/>
          </a:ln>
        </p:spPr>
        <p:txBody>
          <a:bodyPr lIns="91440" tIns="45720" rIns="91440" bIns="45720" anchor="t">
            <a:noAutofit/>
          </a:bodyPr>
          <a:lstStyle/>
          <a:p>
            <a:pPr marL="228600" indent="-228600" defTabSz="914400">
              <a:lnSpc>
                <a:spcPct val="90000"/>
              </a:lnSpc>
              <a:spcBef>
                <a:spcPts val="1001"/>
              </a:spcBef>
              <a:buClr>
                <a:srgbClr val="0B163B"/>
              </a:buClr>
              <a:buFont typeface="Arial"/>
              <a:buChar char="•"/>
            </a:pPr>
            <a:r>
              <a:rPr lang="de-DE" sz="3200" b="0" u="none" strike="noStrike">
                <a:solidFill>
                  <a:schemeClr val="dk1"/>
                </a:solidFill>
                <a:effectLst/>
                <a:uFillTx/>
                <a:latin typeface="Garet Book"/>
              </a:rPr>
              <a:t>Textmasterformat bearbeiten</a:t>
            </a:r>
          </a:p>
          <a:p>
            <a:pPr marL="685800" lvl="1" indent="-228600" defTabSz="914400">
              <a:lnSpc>
                <a:spcPct val="90000"/>
              </a:lnSpc>
              <a:spcBef>
                <a:spcPts val="499"/>
              </a:spcBef>
              <a:buClr>
                <a:srgbClr val="0B163B"/>
              </a:buClr>
              <a:buFont typeface="Arial"/>
              <a:buChar char="•"/>
            </a:pPr>
            <a:r>
              <a:rPr lang="de-DE" sz="2800" b="0" u="none" strike="noStrike">
                <a:solidFill>
                  <a:schemeClr val="dk1"/>
                </a:solidFill>
                <a:effectLst/>
                <a:uFillTx/>
                <a:latin typeface="Garet Book"/>
              </a:rPr>
              <a:t>Zweite Ebene</a:t>
            </a:r>
          </a:p>
          <a:p>
            <a:pPr marL="1143000" lvl="2" indent="-228600" defTabSz="914400">
              <a:lnSpc>
                <a:spcPct val="90000"/>
              </a:lnSpc>
              <a:spcBef>
                <a:spcPts val="499"/>
              </a:spcBef>
              <a:buClr>
                <a:srgbClr val="0B163B"/>
              </a:buClr>
              <a:buFont typeface="Arial"/>
              <a:buChar char="•"/>
            </a:pPr>
            <a:r>
              <a:rPr lang="de-DE" sz="2400" b="0" u="none" strike="noStrike">
                <a:solidFill>
                  <a:schemeClr val="dk1"/>
                </a:solidFill>
                <a:effectLst/>
                <a:uFillTx/>
                <a:latin typeface="Garet Book"/>
              </a:rPr>
              <a:t>Dritte Ebene</a:t>
            </a:r>
          </a:p>
          <a:p>
            <a:pPr marL="1600200" lvl="3" indent="-228600" defTabSz="914400">
              <a:lnSpc>
                <a:spcPct val="90000"/>
              </a:lnSpc>
              <a:spcBef>
                <a:spcPts val="499"/>
              </a:spcBef>
              <a:buClr>
                <a:srgbClr val="0B163B"/>
              </a:buClr>
              <a:buFont typeface="Arial"/>
              <a:buChar char="•"/>
            </a:pPr>
            <a:r>
              <a:rPr lang="de-DE" sz="2000" b="0" u="none" strike="noStrike">
                <a:solidFill>
                  <a:schemeClr val="dk1"/>
                </a:solidFill>
                <a:effectLst/>
                <a:uFillTx/>
                <a:latin typeface="Garet Book"/>
              </a:rPr>
              <a:t>Vierte Ebene</a:t>
            </a:r>
          </a:p>
          <a:p>
            <a:pPr marL="2057400" lvl="4" indent="-228600" defTabSz="914400">
              <a:lnSpc>
                <a:spcPct val="90000"/>
              </a:lnSpc>
              <a:spcBef>
                <a:spcPts val="499"/>
              </a:spcBef>
              <a:buClr>
                <a:srgbClr val="0B163B"/>
              </a:buClr>
              <a:buFont typeface="Arial"/>
              <a:buChar char="•"/>
            </a:pPr>
            <a:r>
              <a:rPr lang="de-DE" sz="2000" b="0" u="none" strike="noStrike">
                <a:solidFill>
                  <a:schemeClr val="dk1"/>
                </a:solidFill>
                <a:effectLst/>
                <a:uFillTx/>
                <a:latin typeface="Garet Book"/>
              </a:rPr>
              <a:t>Fünfte Ebene</a:t>
            </a:r>
          </a:p>
        </p:txBody>
      </p:sp>
      <p:sp>
        <p:nvSpPr>
          <p:cNvPr id="48" name="PlaceHolder 3"/>
          <p:cNvSpPr>
            <a:spLocks noGrp="1"/>
          </p:cNvSpPr>
          <p:nvPr>
            <p:ph type="body"/>
          </p:nvPr>
        </p:nvSpPr>
        <p:spPr>
          <a:xfrm>
            <a:off x="839880" y="2057400"/>
            <a:ext cx="3931920" cy="3811320"/>
          </a:xfrm>
          <a:prstGeom prst="rect">
            <a:avLst/>
          </a:prstGeom>
          <a:noFill/>
          <a:ln w="0">
            <a:noFill/>
          </a:ln>
        </p:spPr>
        <p:txBody>
          <a:bodyPr lIns="91440" tIns="45720" rIns="91440" bIns="45720" anchor="t">
            <a:noAutofit/>
          </a:bodyPr>
          <a:lstStyle/>
          <a:p>
            <a:pPr indent="0" defTabSz="914400">
              <a:lnSpc>
                <a:spcPct val="90000"/>
              </a:lnSpc>
              <a:spcBef>
                <a:spcPts val="1001"/>
              </a:spcBef>
              <a:buNone/>
              <a:tabLst>
                <a:tab pos="0" algn="l"/>
              </a:tabLst>
            </a:pPr>
            <a:r>
              <a:rPr lang="de-DE" sz="1600" b="0" u="none" strike="noStrike">
                <a:solidFill>
                  <a:schemeClr val="dk1"/>
                </a:solidFill>
                <a:effectLst/>
                <a:uFillTx/>
                <a:latin typeface="Garet Book"/>
              </a:rPr>
              <a:t>Textmasterformat bearbeiten</a:t>
            </a:r>
          </a:p>
        </p:txBody>
      </p:sp>
      <p:sp>
        <p:nvSpPr>
          <p:cNvPr id="49" name="PlaceHolder 4"/>
          <p:cNvSpPr>
            <a:spLocks noGrp="1"/>
          </p:cNvSpPr>
          <p:nvPr>
            <p:ph type="dt" idx="28"/>
          </p:nvPr>
        </p:nvSpPr>
        <p:spPr>
          <a:xfrm>
            <a:off x="838080" y="6356520"/>
            <a:ext cx="2742840" cy="364680"/>
          </a:xfrm>
          <a:prstGeom prst="rect">
            <a:avLst/>
          </a:prstGeom>
          <a:noFill/>
          <a:ln w="0">
            <a:noFill/>
          </a:ln>
        </p:spPr>
        <p:txBody>
          <a:bodyPr lIns="91440" tIns="45720" rIns="91440" bIns="45720" anchor="ctr">
            <a:noAutofit/>
          </a:bodyPr>
          <a:lstStyle>
            <a:lvl1pPr indent="0" defTabSz="914400">
              <a:lnSpc>
                <a:spcPct val="100000"/>
              </a:lnSpc>
              <a:buNone/>
              <a:defRPr lang="de-DE" sz="1200" b="0" u="none" strike="noStrike">
                <a:solidFill>
                  <a:schemeClr val="dk1">
                    <a:tint val="75000"/>
                  </a:schemeClr>
                </a:solidFill>
                <a:effectLst/>
                <a:uFillTx/>
                <a:latin typeface="Garet Book"/>
              </a:defRPr>
            </a:lvl1pPr>
          </a:lstStyle>
          <a:p>
            <a:pPr indent="0" defTabSz="914400">
              <a:lnSpc>
                <a:spcPct val="100000"/>
              </a:lnSpc>
              <a:buNone/>
            </a:pPr>
            <a:r>
              <a:rPr lang="de-DE" sz="1200" b="0" u="none" strike="noStrike">
                <a:solidFill>
                  <a:schemeClr val="dk1">
                    <a:tint val="75000"/>
                  </a:schemeClr>
                </a:solidFill>
                <a:effectLst/>
                <a:uFillTx/>
                <a:latin typeface="Garet Book"/>
              </a:rPr>
              <a:t>&lt;date/time&gt;</a:t>
            </a:r>
            <a:endParaRPr lang="nl-BE" sz="1200" b="0" u="none" strike="noStrike">
              <a:solidFill>
                <a:srgbClr val="000000"/>
              </a:solidFill>
              <a:effectLst/>
              <a:uFillTx/>
              <a:latin typeface="Times New Roman"/>
            </a:endParaRPr>
          </a:p>
        </p:txBody>
      </p:sp>
      <p:sp>
        <p:nvSpPr>
          <p:cNvPr id="50" name="PlaceHolder 5"/>
          <p:cNvSpPr>
            <a:spLocks noGrp="1"/>
          </p:cNvSpPr>
          <p:nvPr>
            <p:ph type="ftr" idx="29"/>
          </p:nvPr>
        </p:nvSpPr>
        <p:spPr>
          <a:xfrm>
            <a:off x="4038480" y="6356520"/>
            <a:ext cx="4114440" cy="364680"/>
          </a:xfrm>
          <a:prstGeom prst="rect">
            <a:avLst/>
          </a:prstGeom>
          <a:noFill/>
          <a:ln w="0">
            <a:noFill/>
          </a:ln>
        </p:spPr>
        <p:txBody>
          <a:bodyPr lIns="91440" tIns="45720" rIns="91440" bIns="45720" anchor="ctr">
            <a:noAutofit/>
          </a:bodyPr>
          <a:lstStyle>
            <a:lvl1pPr indent="0" algn="ctr">
              <a:buNone/>
              <a:defRPr lang="nl-BE" sz="1400" b="0" u="none" strike="noStrike">
                <a:solidFill>
                  <a:srgbClr val="000000"/>
                </a:solidFill>
                <a:effectLst/>
                <a:uFillTx/>
                <a:latin typeface="Times New Roman"/>
              </a:defRPr>
            </a:lvl1pPr>
          </a:lstStyle>
          <a:p>
            <a:pPr indent="0" algn="ctr">
              <a:buNone/>
            </a:pPr>
            <a:r>
              <a:rPr lang="nl-BE" sz="1400" b="0" u="none" strike="noStrike">
                <a:solidFill>
                  <a:srgbClr val="000000"/>
                </a:solidFill>
                <a:effectLst/>
                <a:uFillTx/>
                <a:latin typeface="Times New Roman"/>
              </a:rPr>
              <a:t>&lt;footer&gt;</a:t>
            </a:r>
          </a:p>
        </p:txBody>
      </p:sp>
      <p:sp>
        <p:nvSpPr>
          <p:cNvPr id="51" name="PlaceHolder 6"/>
          <p:cNvSpPr>
            <a:spLocks noGrp="1"/>
          </p:cNvSpPr>
          <p:nvPr>
            <p:ph type="sldNum" idx="30"/>
          </p:nvPr>
        </p:nvSpPr>
        <p:spPr>
          <a:xfrm>
            <a:off x="8610480" y="6356520"/>
            <a:ext cx="2742840" cy="364680"/>
          </a:xfrm>
          <a:prstGeom prst="rect">
            <a:avLst/>
          </a:prstGeom>
          <a:noFill/>
          <a:ln w="0">
            <a:noFill/>
          </a:ln>
        </p:spPr>
        <p:txBody>
          <a:bodyPr lIns="91440" tIns="45720" rIns="91440" bIns="45720" anchor="ctr">
            <a:noAutofit/>
          </a:bodyPr>
          <a:lstStyle>
            <a:lvl1pPr indent="0" algn="r" defTabSz="914400">
              <a:lnSpc>
                <a:spcPct val="100000"/>
              </a:lnSpc>
              <a:buNone/>
              <a:defRPr lang="de-DE" sz="1200" b="0" u="none" strike="noStrike">
                <a:solidFill>
                  <a:schemeClr val="dk1">
                    <a:tint val="75000"/>
                  </a:schemeClr>
                </a:solidFill>
                <a:effectLst/>
                <a:uFillTx/>
                <a:latin typeface="Garet Book"/>
              </a:defRPr>
            </a:lvl1pPr>
          </a:lstStyle>
          <a:p>
            <a:pPr indent="0" algn="r" defTabSz="914400">
              <a:lnSpc>
                <a:spcPct val="100000"/>
              </a:lnSpc>
              <a:buNone/>
            </a:pPr>
            <a:fld id="{BA6E0EDC-8759-4A13-BB57-01250F53C3D3}" type="slidenum">
              <a:rPr lang="de-DE" sz="1200" b="0" u="none" strike="noStrike">
                <a:solidFill>
                  <a:schemeClr val="dk1">
                    <a:tint val="75000"/>
                  </a:schemeClr>
                </a:solidFill>
                <a:effectLst/>
                <a:uFillTx/>
                <a:latin typeface="Garet Book"/>
              </a:rPr>
              <a:t>‹Nr.›</a:t>
            </a:fld>
            <a:endParaRPr lang="nl-BE" sz="1200" b="0" u="none" strike="noStrike">
              <a:solidFill>
                <a:srgbClr val="000000"/>
              </a:solidFill>
              <a:effectLst/>
              <a:uFillTx/>
              <a:latin typeface="Times New Roman"/>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ild mit Überschrift">
    <p:bg>
      <p:bgPr>
        <a:solidFill>
          <a:srgbClr val="E7EBF0"/>
        </a:solidFill>
        <a:effectLst/>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839880" y="457200"/>
            <a:ext cx="3931920" cy="1599840"/>
          </a:xfrm>
          <a:prstGeom prst="rect">
            <a:avLst/>
          </a:prstGeom>
          <a:noFill/>
          <a:ln w="0">
            <a:noFill/>
          </a:ln>
        </p:spPr>
        <p:txBody>
          <a:bodyPr lIns="91440" tIns="45720" rIns="91440" bIns="45720" anchor="b">
            <a:noAutofit/>
          </a:bodyPr>
          <a:lstStyle/>
          <a:p>
            <a:pPr indent="0" defTabSz="914400">
              <a:lnSpc>
                <a:spcPct val="90000"/>
              </a:lnSpc>
              <a:buNone/>
            </a:pPr>
            <a:r>
              <a:rPr lang="de-DE" sz="3200" b="0" u="none" strike="noStrike">
                <a:solidFill>
                  <a:schemeClr val="dk1"/>
                </a:solidFill>
                <a:effectLst/>
                <a:uFillTx/>
                <a:latin typeface="Garet Heavy"/>
              </a:rPr>
              <a:t>Titelmasterformat durch Klicken bearbeiten</a:t>
            </a:r>
            <a:endParaRPr lang="de-DE" sz="3200" b="0" u="none" strike="noStrike">
              <a:solidFill>
                <a:schemeClr val="dk1"/>
              </a:solidFill>
              <a:effectLst/>
              <a:uFillTx/>
              <a:latin typeface="Garet Book"/>
            </a:endParaRPr>
          </a:p>
        </p:txBody>
      </p:sp>
      <p:sp>
        <p:nvSpPr>
          <p:cNvPr id="53" name="PlaceHolder 2"/>
          <p:cNvSpPr>
            <a:spLocks noGrp="1"/>
          </p:cNvSpPr>
          <p:nvPr>
            <p:ph type="body"/>
          </p:nvPr>
        </p:nvSpPr>
        <p:spPr>
          <a:xfrm>
            <a:off x="5183280" y="987480"/>
            <a:ext cx="6171840" cy="4873320"/>
          </a:xfrm>
          <a:prstGeom prst="rect">
            <a:avLst/>
          </a:prstGeom>
          <a:noFill/>
          <a:ln w="0">
            <a:noFill/>
          </a:ln>
        </p:spPr>
        <p:txBody>
          <a:bodyPr lIns="90000" tIns="45000" rIns="90000" bIns="45000" anchor="t">
            <a:noAutofit/>
          </a:bodyPr>
          <a:lstStyle/>
          <a:p>
            <a:pPr marL="432000" indent="-324000">
              <a:lnSpc>
                <a:spcPct val="90000"/>
              </a:lnSpc>
              <a:spcBef>
                <a:spcPts val="1417"/>
              </a:spcBef>
              <a:buClr>
                <a:srgbClr val="000000"/>
              </a:buClr>
              <a:buSzPct val="45000"/>
              <a:buFont typeface="Wingdings" charset="2"/>
              <a:buChar char=""/>
            </a:pPr>
            <a:r>
              <a:rPr lang="de-DE" sz="3200" b="0" u="none" strike="noStrike">
                <a:solidFill>
                  <a:schemeClr val="dk1"/>
                </a:solidFill>
                <a:effectLst/>
                <a:uFillTx/>
                <a:latin typeface="Garet Book"/>
              </a:rPr>
              <a:t>Click to edit the outline text format</a:t>
            </a:r>
          </a:p>
          <a:p>
            <a:pPr marL="864000" lvl="1" indent="-324000">
              <a:lnSpc>
                <a:spcPct val="90000"/>
              </a:lnSpc>
              <a:spcBef>
                <a:spcPts val="1134"/>
              </a:spcBef>
              <a:buClr>
                <a:srgbClr val="000000"/>
              </a:buClr>
              <a:buSzPct val="75000"/>
              <a:buFont typeface="Symbol" charset="2"/>
              <a:buChar char=""/>
            </a:pPr>
            <a:r>
              <a:rPr lang="de-DE" sz="3200" b="0" u="none" strike="noStrike">
                <a:solidFill>
                  <a:schemeClr val="dk1"/>
                </a:solidFill>
                <a:effectLst/>
                <a:uFillTx/>
                <a:latin typeface="Garet Book"/>
              </a:rPr>
              <a:t>Second Outline Level</a:t>
            </a:r>
          </a:p>
          <a:p>
            <a:pPr marL="1296000" lvl="2" indent="-288000">
              <a:lnSpc>
                <a:spcPct val="90000"/>
              </a:lnSpc>
              <a:spcBef>
                <a:spcPts val="850"/>
              </a:spcBef>
              <a:buClr>
                <a:srgbClr val="000000"/>
              </a:buClr>
              <a:buSzPct val="45000"/>
              <a:buFont typeface="Wingdings" charset="2"/>
              <a:buChar char=""/>
            </a:pPr>
            <a:r>
              <a:rPr lang="de-DE" sz="3200" b="0" u="none" strike="noStrike">
                <a:solidFill>
                  <a:schemeClr val="dk1"/>
                </a:solidFill>
                <a:effectLst/>
                <a:uFillTx/>
                <a:latin typeface="Garet Book"/>
              </a:rPr>
              <a:t>Third Outline Level</a:t>
            </a:r>
          </a:p>
          <a:p>
            <a:pPr marL="1728000" lvl="3" indent="-216000">
              <a:lnSpc>
                <a:spcPct val="90000"/>
              </a:lnSpc>
              <a:spcBef>
                <a:spcPts val="567"/>
              </a:spcBef>
              <a:buClr>
                <a:srgbClr val="000000"/>
              </a:buClr>
              <a:buSzPct val="75000"/>
              <a:buFont typeface="Symbol" charset="2"/>
              <a:buChar char=""/>
            </a:pPr>
            <a:r>
              <a:rPr lang="de-DE" sz="3200" b="0" u="none" strike="noStrike">
                <a:solidFill>
                  <a:schemeClr val="dk1"/>
                </a:solidFill>
                <a:effectLst/>
                <a:uFillTx/>
                <a:latin typeface="Garet Book"/>
              </a:rPr>
              <a:t>Fourth Outline Level</a:t>
            </a:r>
          </a:p>
          <a:p>
            <a:pPr marL="2160000" lvl="4" indent="-216000">
              <a:lnSpc>
                <a:spcPct val="90000"/>
              </a:lnSpc>
              <a:spcBef>
                <a:spcPts val="283"/>
              </a:spcBef>
              <a:buClr>
                <a:srgbClr val="000000"/>
              </a:buClr>
              <a:buSzPct val="45000"/>
              <a:buFont typeface="Wingdings" charset="2"/>
              <a:buChar char=""/>
            </a:pPr>
            <a:r>
              <a:rPr lang="de-DE" sz="3200" b="0" u="none" strike="noStrike">
                <a:solidFill>
                  <a:schemeClr val="dk1"/>
                </a:solidFill>
                <a:effectLst/>
                <a:uFillTx/>
                <a:latin typeface="Garet Book"/>
              </a:rPr>
              <a:t>Fifth Outline Level</a:t>
            </a:r>
          </a:p>
          <a:p>
            <a:pPr marL="2592000" lvl="5" indent="-216000">
              <a:lnSpc>
                <a:spcPct val="90000"/>
              </a:lnSpc>
              <a:spcBef>
                <a:spcPts val="283"/>
              </a:spcBef>
              <a:buClr>
                <a:srgbClr val="000000"/>
              </a:buClr>
              <a:buSzPct val="45000"/>
              <a:buFont typeface="Wingdings" charset="2"/>
              <a:buChar char=""/>
            </a:pPr>
            <a:r>
              <a:rPr lang="de-DE" sz="3200" b="0" u="none" strike="noStrike">
                <a:solidFill>
                  <a:schemeClr val="dk1"/>
                </a:solidFill>
                <a:effectLst/>
                <a:uFillTx/>
                <a:latin typeface="Garet Book"/>
              </a:rPr>
              <a:t>Sixth Outline Level</a:t>
            </a:r>
          </a:p>
          <a:p>
            <a:pPr marL="3024000" lvl="6" indent="-216000">
              <a:lnSpc>
                <a:spcPct val="90000"/>
              </a:lnSpc>
              <a:spcBef>
                <a:spcPts val="283"/>
              </a:spcBef>
              <a:buClr>
                <a:srgbClr val="000000"/>
              </a:buClr>
              <a:buSzPct val="45000"/>
              <a:buFont typeface="Wingdings" charset="2"/>
              <a:buChar char=""/>
            </a:pPr>
            <a:r>
              <a:rPr lang="de-DE" sz="3200" b="0" u="none" strike="noStrike">
                <a:solidFill>
                  <a:schemeClr val="dk1"/>
                </a:solidFill>
                <a:effectLst/>
                <a:uFillTx/>
                <a:latin typeface="Garet Book"/>
              </a:rPr>
              <a:t>Seventh Outline Level</a:t>
            </a:r>
          </a:p>
        </p:txBody>
      </p:sp>
      <p:sp>
        <p:nvSpPr>
          <p:cNvPr id="54" name="PlaceHolder 3"/>
          <p:cNvSpPr>
            <a:spLocks noGrp="1"/>
          </p:cNvSpPr>
          <p:nvPr>
            <p:ph type="body"/>
          </p:nvPr>
        </p:nvSpPr>
        <p:spPr>
          <a:xfrm>
            <a:off x="839880" y="2057400"/>
            <a:ext cx="3931920" cy="3811320"/>
          </a:xfrm>
          <a:prstGeom prst="rect">
            <a:avLst/>
          </a:prstGeom>
          <a:noFill/>
          <a:ln w="0">
            <a:noFill/>
          </a:ln>
        </p:spPr>
        <p:txBody>
          <a:bodyPr lIns="91440" tIns="45720" rIns="91440" bIns="45720" anchor="t">
            <a:noAutofit/>
          </a:bodyPr>
          <a:lstStyle/>
          <a:p>
            <a:pPr indent="0" defTabSz="914400">
              <a:lnSpc>
                <a:spcPct val="90000"/>
              </a:lnSpc>
              <a:spcBef>
                <a:spcPts val="1001"/>
              </a:spcBef>
              <a:buNone/>
              <a:tabLst>
                <a:tab pos="0" algn="l"/>
              </a:tabLst>
            </a:pPr>
            <a:r>
              <a:rPr lang="de-DE" sz="1600" b="0" u="none" strike="noStrike">
                <a:solidFill>
                  <a:schemeClr val="dk1"/>
                </a:solidFill>
                <a:effectLst/>
                <a:uFillTx/>
                <a:latin typeface="Garet Book"/>
              </a:rPr>
              <a:t>Textmasterformat bearbeiten</a:t>
            </a:r>
          </a:p>
        </p:txBody>
      </p:sp>
      <p:sp>
        <p:nvSpPr>
          <p:cNvPr id="55" name="PlaceHolder 4"/>
          <p:cNvSpPr>
            <a:spLocks noGrp="1"/>
          </p:cNvSpPr>
          <p:nvPr>
            <p:ph type="dt" idx="31"/>
          </p:nvPr>
        </p:nvSpPr>
        <p:spPr>
          <a:xfrm>
            <a:off x="838080" y="6356520"/>
            <a:ext cx="2742840" cy="364680"/>
          </a:xfrm>
          <a:prstGeom prst="rect">
            <a:avLst/>
          </a:prstGeom>
          <a:noFill/>
          <a:ln w="0">
            <a:noFill/>
          </a:ln>
        </p:spPr>
        <p:txBody>
          <a:bodyPr lIns="91440" tIns="45720" rIns="91440" bIns="45720" anchor="ctr">
            <a:noAutofit/>
          </a:bodyPr>
          <a:lstStyle>
            <a:lvl1pPr indent="0" defTabSz="914400">
              <a:lnSpc>
                <a:spcPct val="100000"/>
              </a:lnSpc>
              <a:buNone/>
              <a:defRPr lang="de-DE" sz="1200" b="0" u="none" strike="noStrike">
                <a:solidFill>
                  <a:schemeClr val="dk1">
                    <a:tint val="75000"/>
                  </a:schemeClr>
                </a:solidFill>
                <a:effectLst/>
                <a:uFillTx/>
                <a:latin typeface="Garet Book"/>
              </a:defRPr>
            </a:lvl1pPr>
          </a:lstStyle>
          <a:p>
            <a:pPr indent="0" defTabSz="914400">
              <a:lnSpc>
                <a:spcPct val="100000"/>
              </a:lnSpc>
              <a:buNone/>
            </a:pPr>
            <a:r>
              <a:rPr lang="de-DE" sz="1200" b="0" u="none" strike="noStrike">
                <a:solidFill>
                  <a:schemeClr val="dk1">
                    <a:tint val="75000"/>
                  </a:schemeClr>
                </a:solidFill>
                <a:effectLst/>
                <a:uFillTx/>
                <a:latin typeface="Garet Book"/>
              </a:rPr>
              <a:t>&lt;date/time&gt;</a:t>
            </a:r>
            <a:endParaRPr lang="nl-BE" sz="1200" b="0" u="none" strike="noStrike">
              <a:solidFill>
                <a:srgbClr val="000000"/>
              </a:solidFill>
              <a:effectLst/>
              <a:uFillTx/>
              <a:latin typeface="Times New Roman"/>
            </a:endParaRPr>
          </a:p>
        </p:txBody>
      </p:sp>
      <p:sp>
        <p:nvSpPr>
          <p:cNvPr id="56" name="PlaceHolder 5"/>
          <p:cNvSpPr>
            <a:spLocks noGrp="1"/>
          </p:cNvSpPr>
          <p:nvPr>
            <p:ph type="ftr" idx="32"/>
          </p:nvPr>
        </p:nvSpPr>
        <p:spPr>
          <a:xfrm>
            <a:off x="4038480" y="6356520"/>
            <a:ext cx="4114440" cy="364680"/>
          </a:xfrm>
          <a:prstGeom prst="rect">
            <a:avLst/>
          </a:prstGeom>
          <a:noFill/>
          <a:ln w="0">
            <a:noFill/>
          </a:ln>
        </p:spPr>
        <p:txBody>
          <a:bodyPr lIns="91440" tIns="45720" rIns="91440" bIns="45720" anchor="ctr">
            <a:noAutofit/>
          </a:bodyPr>
          <a:lstStyle>
            <a:lvl1pPr indent="0" algn="ctr">
              <a:buNone/>
              <a:defRPr lang="nl-BE" sz="1400" b="0" u="none" strike="noStrike">
                <a:solidFill>
                  <a:srgbClr val="000000"/>
                </a:solidFill>
                <a:effectLst/>
                <a:uFillTx/>
                <a:latin typeface="Times New Roman"/>
              </a:defRPr>
            </a:lvl1pPr>
          </a:lstStyle>
          <a:p>
            <a:pPr indent="0" algn="ctr">
              <a:buNone/>
            </a:pPr>
            <a:r>
              <a:rPr lang="nl-BE" sz="1400" b="0" u="none" strike="noStrike">
                <a:solidFill>
                  <a:srgbClr val="000000"/>
                </a:solidFill>
                <a:effectLst/>
                <a:uFillTx/>
                <a:latin typeface="Times New Roman"/>
              </a:rPr>
              <a:t>&lt;footer&gt;</a:t>
            </a:r>
          </a:p>
        </p:txBody>
      </p:sp>
      <p:sp>
        <p:nvSpPr>
          <p:cNvPr id="57" name="PlaceHolder 6"/>
          <p:cNvSpPr>
            <a:spLocks noGrp="1"/>
          </p:cNvSpPr>
          <p:nvPr>
            <p:ph type="sldNum" idx="33"/>
          </p:nvPr>
        </p:nvSpPr>
        <p:spPr>
          <a:xfrm>
            <a:off x="8610480" y="6356520"/>
            <a:ext cx="2742840" cy="364680"/>
          </a:xfrm>
          <a:prstGeom prst="rect">
            <a:avLst/>
          </a:prstGeom>
          <a:noFill/>
          <a:ln w="0">
            <a:noFill/>
          </a:ln>
        </p:spPr>
        <p:txBody>
          <a:bodyPr lIns="91440" tIns="45720" rIns="91440" bIns="45720" anchor="ctr">
            <a:noAutofit/>
          </a:bodyPr>
          <a:lstStyle>
            <a:lvl1pPr indent="0" algn="r" defTabSz="914400">
              <a:lnSpc>
                <a:spcPct val="100000"/>
              </a:lnSpc>
              <a:buNone/>
              <a:defRPr lang="de-DE" sz="1200" b="0" u="none" strike="noStrike">
                <a:solidFill>
                  <a:schemeClr val="dk1">
                    <a:tint val="75000"/>
                  </a:schemeClr>
                </a:solidFill>
                <a:effectLst/>
                <a:uFillTx/>
                <a:latin typeface="Garet Book"/>
              </a:defRPr>
            </a:lvl1pPr>
          </a:lstStyle>
          <a:p>
            <a:pPr indent="0" algn="r" defTabSz="914400">
              <a:lnSpc>
                <a:spcPct val="100000"/>
              </a:lnSpc>
              <a:buNone/>
            </a:pPr>
            <a:fld id="{F985E38B-C8CB-4545-8854-3E9BDB80F25B}" type="slidenum">
              <a:rPr lang="de-DE" sz="1200" b="0" u="none" strike="noStrike">
                <a:solidFill>
                  <a:schemeClr val="dk1">
                    <a:tint val="75000"/>
                  </a:schemeClr>
                </a:solidFill>
                <a:effectLst/>
                <a:uFillTx/>
                <a:latin typeface="Garet Book"/>
              </a:rPr>
              <a:t>‹Nr.›</a:t>
            </a:fld>
            <a:endParaRPr lang="nl-BE" sz="1200" b="0" u="none" strike="noStrike">
              <a:solidFill>
                <a:srgbClr val="000000"/>
              </a:solidFill>
              <a:effectLst/>
              <a:uFillTx/>
              <a:latin typeface="Times New Roman"/>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vertTx" preserve="1">
  <p:cSld name="Titel und vertikaler Text">
    <p:bg>
      <p:bgPr>
        <a:solidFill>
          <a:srgbClr val="E7EBF0"/>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a:noFill/>
          <a:ln w="0">
            <a:noFill/>
          </a:ln>
        </p:spPr>
        <p:txBody>
          <a:bodyPr lIns="91440" tIns="45720" rIns="91440" bIns="45720" anchor="ctr">
            <a:noAutofit/>
          </a:bodyPr>
          <a:lstStyle/>
          <a:p>
            <a:pPr indent="0" defTabSz="914400">
              <a:lnSpc>
                <a:spcPct val="90000"/>
              </a:lnSpc>
              <a:buNone/>
            </a:pPr>
            <a:r>
              <a:rPr lang="de-DE" sz="4400" b="0" u="none" strike="noStrike">
                <a:solidFill>
                  <a:schemeClr val="dk1"/>
                </a:solidFill>
                <a:effectLst/>
                <a:uFillTx/>
                <a:latin typeface="Garet Heavy"/>
              </a:rPr>
              <a:t>Titelmasterformat durch Klicken bearbeiten</a:t>
            </a:r>
            <a:endParaRPr lang="de-DE" sz="4400" b="0" u="none" strike="noStrike">
              <a:solidFill>
                <a:schemeClr val="dk1"/>
              </a:solidFill>
              <a:effectLst/>
              <a:uFillTx/>
              <a:latin typeface="Garet Book"/>
            </a:endParaRPr>
          </a:p>
        </p:txBody>
      </p:sp>
      <p:sp>
        <p:nvSpPr>
          <p:cNvPr id="6" name="PlaceHolder 2"/>
          <p:cNvSpPr>
            <a:spLocks noGrp="1"/>
          </p:cNvSpPr>
          <p:nvPr>
            <p:ph type="body"/>
          </p:nvPr>
        </p:nvSpPr>
        <p:spPr>
          <a:xfrm>
            <a:off x="838080" y="1825560"/>
            <a:ext cx="10515240" cy="4350960"/>
          </a:xfrm>
          <a:prstGeom prst="rect">
            <a:avLst/>
          </a:prstGeom>
          <a:noFill/>
          <a:ln w="0">
            <a:noFill/>
          </a:ln>
        </p:spPr>
        <p:txBody>
          <a:bodyPr vert="eaVert" lIns="91440" tIns="45720" rIns="91440" bIns="45720" anchor="t">
            <a:noAutofit/>
          </a:bodyPr>
          <a:lstStyle/>
          <a:p>
            <a:pPr marL="228600" indent="-228600" defTabSz="914400">
              <a:lnSpc>
                <a:spcPct val="90000"/>
              </a:lnSpc>
              <a:spcBef>
                <a:spcPts val="1001"/>
              </a:spcBef>
              <a:buClr>
                <a:srgbClr val="0B163B"/>
              </a:buClr>
              <a:buFont typeface="Arial"/>
              <a:buChar char="•"/>
            </a:pPr>
            <a:r>
              <a:rPr lang="de-DE" sz="2800" b="0" u="none" strike="noStrike">
                <a:solidFill>
                  <a:schemeClr val="dk1"/>
                </a:solidFill>
                <a:effectLst/>
                <a:uFillTx/>
                <a:latin typeface="Garet Book"/>
              </a:rPr>
              <a:t>Textmasterformat bearbeiten</a:t>
            </a:r>
          </a:p>
          <a:p>
            <a:pPr marL="685800" lvl="1" indent="-228600" defTabSz="914400">
              <a:lnSpc>
                <a:spcPct val="90000"/>
              </a:lnSpc>
              <a:spcBef>
                <a:spcPts val="499"/>
              </a:spcBef>
              <a:buClr>
                <a:srgbClr val="0B163B"/>
              </a:buClr>
              <a:buFont typeface="Arial"/>
              <a:buChar char="•"/>
            </a:pPr>
            <a:r>
              <a:rPr lang="de-DE" sz="2400" b="0" u="none" strike="noStrike">
                <a:solidFill>
                  <a:schemeClr val="dk1"/>
                </a:solidFill>
                <a:effectLst/>
                <a:uFillTx/>
                <a:latin typeface="Garet Book"/>
              </a:rPr>
              <a:t>Zweite Ebene</a:t>
            </a:r>
          </a:p>
          <a:p>
            <a:pPr marL="1143000" lvl="2" indent="-228600" defTabSz="914400">
              <a:lnSpc>
                <a:spcPct val="90000"/>
              </a:lnSpc>
              <a:spcBef>
                <a:spcPts val="499"/>
              </a:spcBef>
              <a:buClr>
                <a:srgbClr val="0B163B"/>
              </a:buClr>
              <a:buFont typeface="Arial"/>
              <a:buChar char="•"/>
            </a:pPr>
            <a:r>
              <a:rPr lang="de-DE" sz="2000" b="0" u="none" strike="noStrike">
                <a:solidFill>
                  <a:schemeClr val="dk1"/>
                </a:solidFill>
                <a:effectLst/>
                <a:uFillTx/>
                <a:latin typeface="Garet Book"/>
              </a:rPr>
              <a:t>Dritte Ebene</a:t>
            </a:r>
          </a:p>
          <a:p>
            <a:pPr marL="1600200" lvl="3" indent="-228600" defTabSz="914400">
              <a:lnSpc>
                <a:spcPct val="90000"/>
              </a:lnSpc>
              <a:spcBef>
                <a:spcPts val="499"/>
              </a:spcBef>
              <a:buClr>
                <a:srgbClr val="0B163B"/>
              </a:buClr>
              <a:buFont typeface="Arial"/>
              <a:buChar char="•"/>
            </a:pPr>
            <a:r>
              <a:rPr lang="de-DE" sz="1800" b="0" u="none" strike="noStrike">
                <a:solidFill>
                  <a:schemeClr val="dk1"/>
                </a:solidFill>
                <a:effectLst/>
                <a:uFillTx/>
                <a:latin typeface="Garet Book"/>
              </a:rPr>
              <a:t>Vierte Ebene</a:t>
            </a:r>
          </a:p>
          <a:p>
            <a:pPr marL="2057400" lvl="4" indent="-228600" defTabSz="914400">
              <a:lnSpc>
                <a:spcPct val="90000"/>
              </a:lnSpc>
              <a:spcBef>
                <a:spcPts val="499"/>
              </a:spcBef>
              <a:buClr>
                <a:srgbClr val="0B163B"/>
              </a:buClr>
              <a:buFont typeface="Arial"/>
              <a:buChar char="•"/>
            </a:pPr>
            <a:r>
              <a:rPr lang="de-DE" sz="1800" b="0" u="none" strike="noStrike">
                <a:solidFill>
                  <a:schemeClr val="dk1"/>
                </a:solidFill>
                <a:effectLst/>
                <a:uFillTx/>
                <a:latin typeface="Garet Book"/>
              </a:rPr>
              <a:t>Fünfte Ebene</a:t>
            </a:r>
          </a:p>
        </p:txBody>
      </p:sp>
      <p:sp>
        <p:nvSpPr>
          <p:cNvPr id="7" name="PlaceHolder 3"/>
          <p:cNvSpPr>
            <a:spLocks noGrp="1"/>
          </p:cNvSpPr>
          <p:nvPr>
            <p:ph type="dt" idx="4"/>
          </p:nvPr>
        </p:nvSpPr>
        <p:spPr>
          <a:xfrm>
            <a:off x="838080" y="6356520"/>
            <a:ext cx="2742840" cy="364680"/>
          </a:xfrm>
          <a:prstGeom prst="rect">
            <a:avLst/>
          </a:prstGeom>
          <a:noFill/>
          <a:ln w="0">
            <a:noFill/>
          </a:ln>
        </p:spPr>
        <p:txBody>
          <a:bodyPr lIns="91440" tIns="45720" rIns="91440" bIns="45720" anchor="ctr">
            <a:noAutofit/>
          </a:bodyPr>
          <a:lstStyle>
            <a:lvl1pPr indent="0" defTabSz="914400">
              <a:lnSpc>
                <a:spcPct val="100000"/>
              </a:lnSpc>
              <a:buNone/>
              <a:defRPr lang="de-DE" sz="1200" b="0" u="none" strike="noStrike">
                <a:solidFill>
                  <a:schemeClr val="dk1">
                    <a:tint val="75000"/>
                  </a:schemeClr>
                </a:solidFill>
                <a:effectLst/>
                <a:uFillTx/>
                <a:latin typeface="Garet Book"/>
              </a:defRPr>
            </a:lvl1pPr>
          </a:lstStyle>
          <a:p>
            <a:pPr indent="0" defTabSz="914400">
              <a:lnSpc>
                <a:spcPct val="100000"/>
              </a:lnSpc>
              <a:buNone/>
            </a:pPr>
            <a:r>
              <a:rPr lang="de-DE" sz="1200" b="0" u="none" strike="noStrike">
                <a:solidFill>
                  <a:schemeClr val="dk1">
                    <a:tint val="75000"/>
                  </a:schemeClr>
                </a:solidFill>
                <a:effectLst/>
                <a:uFillTx/>
                <a:latin typeface="Garet Book"/>
              </a:rPr>
              <a:t>&lt;date/time&gt;</a:t>
            </a:r>
            <a:endParaRPr lang="nl-BE" sz="1200" b="0" u="none" strike="noStrike">
              <a:solidFill>
                <a:srgbClr val="000000"/>
              </a:solidFill>
              <a:effectLst/>
              <a:uFillTx/>
              <a:latin typeface="Times New Roman"/>
            </a:endParaRPr>
          </a:p>
        </p:txBody>
      </p:sp>
      <p:sp>
        <p:nvSpPr>
          <p:cNvPr id="8" name="PlaceHolder 4"/>
          <p:cNvSpPr>
            <a:spLocks noGrp="1"/>
          </p:cNvSpPr>
          <p:nvPr>
            <p:ph type="ftr" idx="5"/>
          </p:nvPr>
        </p:nvSpPr>
        <p:spPr>
          <a:xfrm>
            <a:off x="4038480" y="6356520"/>
            <a:ext cx="4114440" cy="364680"/>
          </a:xfrm>
          <a:prstGeom prst="rect">
            <a:avLst/>
          </a:prstGeom>
          <a:noFill/>
          <a:ln w="0">
            <a:noFill/>
          </a:ln>
        </p:spPr>
        <p:txBody>
          <a:bodyPr lIns="91440" tIns="45720" rIns="91440" bIns="45720" anchor="ctr">
            <a:noAutofit/>
          </a:bodyPr>
          <a:lstStyle>
            <a:lvl1pPr indent="0" algn="ctr">
              <a:buNone/>
              <a:defRPr lang="nl-BE" sz="1400" b="0" u="none" strike="noStrike">
                <a:solidFill>
                  <a:srgbClr val="000000"/>
                </a:solidFill>
                <a:effectLst/>
                <a:uFillTx/>
                <a:latin typeface="Times New Roman"/>
              </a:defRPr>
            </a:lvl1pPr>
          </a:lstStyle>
          <a:p>
            <a:pPr indent="0" algn="ctr">
              <a:buNone/>
            </a:pPr>
            <a:r>
              <a:rPr lang="nl-BE" sz="1400" b="0" u="none" strike="noStrike">
                <a:solidFill>
                  <a:srgbClr val="000000"/>
                </a:solidFill>
                <a:effectLst/>
                <a:uFillTx/>
                <a:latin typeface="Times New Roman"/>
              </a:rPr>
              <a:t>&lt;footer&gt;</a:t>
            </a:r>
          </a:p>
        </p:txBody>
      </p:sp>
      <p:sp>
        <p:nvSpPr>
          <p:cNvPr id="9" name="PlaceHolder 5"/>
          <p:cNvSpPr>
            <a:spLocks noGrp="1"/>
          </p:cNvSpPr>
          <p:nvPr>
            <p:ph type="sldNum" idx="6"/>
          </p:nvPr>
        </p:nvSpPr>
        <p:spPr>
          <a:xfrm>
            <a:off x="8610480" y="6356520"/>
            <a:ext cx="2742840" cy="364680"/>
          </a:xfrm>
          <a:prstGeom prst="rect">
            <a:avLst/>
          </a:prstGeom>
          <a:noFill/>
          <a:ln w="0">
            <a:noFill/>
          </a:ln>
        </p:spPr>
        <p:txBody>
          <a:bodyPr lIns="91440" tIns="45720" rIns="91440" bIns="45720" anchor="ctr">
            <a:noAutofit/>
          </a:bodyPr>
          <a:lstStyle>
            <a:lvl1pPr indent="0" algn="r" defTabSz="914400">
              <a:lnSpc>
                <a:spcPct val="100000"/>
              </a:lnSpc>
              <a:buNone/>
              <a:defRPr lang="de-DE" sz="1200" b="0" u="none" strike="noStrike">
                <a:solidFill>
                  <a:schemeClr val="dk1">
                    <a:tint val="75000"/>
                  </a:schemeClr>
                </a:solidFill>
                <a:effectLst/>
                <a:uFillTx/>
                <a:latin typeface="Garet Book"/>
              </a:defRPr>
            </a:lvl1pPr>
          </a:lstStyle>
          <a:p>
            <a:pPr indent="0" algn="r" defTabSz="914400">
              <a:lnSpc>
                <a:spcPct val="100000"/>
              </a:lnSpc>
              <a:buNone/>
            </a:pPr>
            <a:fld id="{51688727-1909-4AA2-94A3-71704E935BFF}" type="slidenum">
              <a:rPr lang="de-DE" sz="1200" b="0" u="none" strike="noStrike">
                <a:solidFill>
                  <a:schemeClr val="dk1">
                    <a:tint val="75000"/>
                  </a:schemeClr>
                </a:solidFill>
                <a:effectLst/>
                <a:uFillTx/>
                <a:latin typeface="Garet Book"/>
              </a:rPr>
              <a:t>‹Nr.›</a:t>
            </a:fld>
            <a:endParaRPr lang="nl-BE" sz="1200" b="0" u="none" strike="noStrike">
              <a:solidFill>
                <a:srgbClr val="000000"/>
              </a:solidFill>
              <a:effectLst/>
              <a:uFillTx/>
              <a:latin typeface="Times New Roman"/>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bg>
      <p:bgPr>
        <a:solidFill>
          <a:srgbClr val="E7EBF0"/>
        </a:solidFill>
        <a:effectLst/>
      </p:bgPr>
    </p:bg>
    <p:spTree>
      <p:nvGrpSpPr>
        <p:cNvPr id="1" name=""/>
        <p:cNvGrpSpPr/>
        <p:nvPr/>
      </p:nvGrpSpPr>
      <p:grpSpPr>
        <a:xfrm>
          <a:off x="0" y="0"/>
          <a:ext cx="0" cy="0"/>
          <a:chOff x="0" y="0"/>
          <a:chExt cx="0" cy="0"/>
        </a:xfrm>
      </p:grpSpPr>
      <p:sp>
        <p:nvSpPr>
          <p:cNvPr id="10" name="PlaceHolder 1"/>
          <p:cNvSpPr>
            <a:spLocks noGrp="1"/>
          </p:cNvSpPr>
          <p:nvPr>
            <p:ph type="title"/>
          </p:nvPr>
        </p:nvSpPr>
        <p:spPr>
          <a:xfrm>
            <a:off x="8724960" y="365040"/>
            <a:ext cx="2628720" cy="5811480"/>
          </a:xfrm>
          <a:prstGeom prst="rect">
            <a:avLst/>
          </a:prstGeom>
          <a:noFill/>
          <a:ln w="0">
            <a:noFill/>
          </a:ln>
        </p:spPr>
        <p:txBody>
          <a:bodyPr vert="eaVert" lIns="91440" tIns="45720" rIns="91440" bIns="45720" anchor="ctr">
            <a:noAutofit/>
          </a:bodyPr>
          <a:lstStyle/>
          <a:p>
            <a:pPr indent="0" defTabSz="914400">
              <a:lnSpc>
                <a:spcPct val="90000"/>
              </a:lnSpc>
              <a:buNone/>
            </a:pPr>
            <a:r>
              <a:rPr lang="de-DE" sz="4400" b="0" u="none" strike="noStrike">
                <a:solidFill>
                  <a:schemeClr val="dk1"/>
                </a:solidFill>
                <a:effectLst/>
                <a:uFillTx/>
                <a:latin typeface="Garet Heavy"/>
              </a:rPr>
              <a:t>Titelmasterformat durch Klicken bearbeiten</a:t>
            </a:r>
            <a:endParaRPr lang="de-DE" sz="4400" b="0" u="none" strike="noStrike">
              <a:solidFill>
                <a:schemeClr val="dk1"/>
              </a:solidFill>
              <a:effectLst/>
              <a:uFillTx/>
              <a:latin typeface="Garet Book"/>
            </a:endParaRPr>
          </a:p>
        </p:txBody>
      </p:sp>
      <p:sp>
        <p:nvSpPr>
          <p:cNvPr id="11" name="PlaceHolder 2"/>
          <p:cNvSpPr>
            <a:spLocks noGrp="1"/>
          </p:cNvSpPr>
          <p:nvPr>
            <p:ph type="body"/>
          </p:nvPr>
        </p:nvSpPr>
        <p:spPr>
          <a:xfrm>
            <a:off x="838080" y="365040"/>
            <a:ext cx="7733880" cy="5811480"/>
          </a:xfrm>
          <a:prstGeom prst="rect">
            <a:avLst/>
          </a:prstGeom>
          <a:noFill/>
          <a:ln w="0">
            <a:noFill/>
          </a:ln>
        </p:spPr>
        <p:txBody>
          <a:bodyPr vert="eaVert" lIns="91440" tIns="45720" rIns="91440" bIns="45720" anchor="t">
            <a:noAutofit/>
          </a:bodyPr>
          <a:lstStyle/>
          <a:p>
            <a:pPr marL="228600" indent="-228600" defTabSz="914400">
              <a:lnSpc>
                <a:spcPct val="90000"/>
              </a:lnSpc>
              <a:spcBef>
                <a:spcPts val="1001"/>
              </a:spcBef>
              <a:buClr>
                <a:srgbClr val="0B163B"/>
              </a:buClr>
              <a:buFont typeface="Arial"/>
              <a:buChar char="•"/>
            </a:pPr>
            <a:r>
              <a:rPr lang="de-DE" sz="2800" b="0" u="none" strike="noStrike">
                <a:solidFill>
                  <a:schemeClr val="dk1"/>
                </a:solidFill>
                <a:effectLst/>
                <a:uFillTx/>
                <a:latin typeface="Garet Book"/>
              </a:rPr>
              <a:t>Textmasterformat bearbeiten</a:t>
            </a:r>
          </a:p>
          <a:p>
            <a:pPr marL="685800" lvl="1" indent="-228600" defTabSz="914400">
              <a:lnSpc>
                <a:spcPct val="90000"/>
              </a:lnSpc>
              <a:spcBef>
                <a:spcPts val="499"/>
              </a:spcBef>
              <a:buClr>
                <a:srgbClr val="0B163B"/>
              </a:buClr>
              <a:buFont typeface="Arial"/>
              <a:buChar char="•"/>
            </a:pPr>
            <a:r>
              <a:rPr lang="de-DE" sz="2400" b="0" u="none" strike="noStrike">
                <a:solidFill>
                  <a:schemeClr val="dk1"/>
                </a:solidFill>
                <a:effectLst/>
                <a:uFillTx/>
                <a:latin typeface="Garet Book"/>
              </a:rPr>
              <a:t>Zweite Ebene</a:t>
            </a:r>
          </a:p>
          <a:p>
            <a:pPr marL="1143000" lvl="2" indent="-228600" defTabSz="914400">
              <a:lnSpc>
                <a:spcPct val="90000"/>
              </a:lnSpc>
              <a:spcBef>
                <a:spcPts val="499"/>
              </a:spcBef>
              <a:buClr>
                <a:srgbClr val="0B163B"/>
              </a:buClr>
              <a:buFont typeface="Arial"/>
              <a:buChar char="•"/>
            </a:pPr>
            <a:r>
              <a:rPr lang="de-DE" sz="2000" b="0" u="none" strike="noStrike">
                <a:solidFill>
                  <a:schemeClr val="dk1"/>
                </a:solidFill>
                <a:effectLst/>
                <a:uFillTx/>
                <a:latin typeface="Garet Book"/>
              </a:rPr>
              <a:t>Dritte Ebene</a:t>
            </a:r>
          </a:p>
          <a:p>
            <a:pPr marL="1600200" lvl="3" indent="-228600" defTabSz="914400">
              <a:lnSpc>
                <a:spcPct val="90000"/>
              </a:lnSpc>
              <a:spcBef>
                <a:spcPts val="499"/>
              </a:spcBef>
              <a:buClr>
                <a:srgbClr val="0B163B"/>
              </a:buClr>
              <a:buFont typeface="Arial"/>
              <a:buChar char="•"/>
            </a:pPr>
            <a:r>
              <a:rPr lang="de-DE" sz="1800" b="0" u="none" strike="noStrike">
                <a:solidFill>
                  <a:schemeClr val="dk1"/>
                </a:solidFill>
                <a:effectLst/>
                <a:uFillTx/>
                <a:latin typeface="Garet Book"/>
              </a:rPr>
              <a:t>Vierte Ebene</a:t>
            </a:r>
          </a:p>
          <a:p>
            <a:pPr marL="2057400" lvl="4" indent="-228600" defTabSz="914400">
              <a:lnSpc>
                <a:spcPct val="90000"/>
              </a:lnSpc>
              <a:spcBef>
                <a:spcPts val="499"/>
              </a:spcBef>
              <a:buClr>
                <a:srgbClr val="0B163B"/>
              </a:buClr>
              <a:buFont typeface="Arial"/>
              <a:buChar char="•"/>
            </a:pPr>
            <a:r>
              <a:rPr lang="de-DE" sz="1800" b="0" u="none" strike="noStrike">
                <a:solidFill>
                  <a:schemeClr val="dk1"/>
                </a:solidFill>
                <a:effectLst/>
                <a:uFillTx/>
                <a:latin typeface="Garet Book"/>
              </a:rPr>
              <a:t>Fünfte Ebene</a:t>
            </a:r>
          </a:p>
        </p:txBody>
      </p:sp>
      <p:sp>
        <p:nvSpPr>
          <p:cNvPr id="12" name="PlaceHolder 3"/>
          <p:cNvSpPr>
            <a:spLocks noGrp="1"/>
          </p:cNvSpPr>
          <p:nvPr>
            <p:ph type="dt" idx="7"/>
          </p:nvPr>
        </p:nvSpPr>
        <p:spPr>
          <a:xfrm>
            <a:off x="838080" y="6356520"/>
            <a:ext cx="2742840" cy="364680"/>
          </a:xfrm>
          <a:prstGeom prst="rect">
            <a:avLst/>
          </a:prstGeom>
          <a:noFill/>
          <a:ln w="0">
            <a:noFill/>
          </a:ln>
        </p:spPr>
        <p:txBody>
          <a:bodyPr lIns="91440" tIns="45720" rIns="91440" bIns="45720" anchor="ctr">
            <a:noAutofit/>
          </a:bodyPr>
          <a:lstStyle>
            <a:lvl1pPr indent="0" defTabSz="914400">
              <a:lnSpc>
                <a:spcPct val="100000"/>
              </a:lnSpc>
              <a:buNone/>
              <a:defRPr lang="de-DE" sz="1200" b="0" u="none" strike="noStrike">
                <a:solidFill>
                  <a:schemeClr val="dk1">
                    <a:tint val="75000"/>
                  </a:schemeClr>
                </a:solidFill>
                <a:effectLst/>
                <a:uFillTx/>
                <a:latin typeface="Garet Book"/>
              </a:defRPr>
            </a:lvl1pPr>
          </a:lstStyle>
          <a:p>
            <a:pPr indent="0" defTabSz="914400">
              <a:lnSpc>
                <a:spcPct val="100000"/>
              </a:lnSpc>
              <a:buNone/>
            </a:pPr>
            <a:r>
              <a:rPr lang="de-DE" sz="1200" b="0" u="none" strike="noStrike">
                <a:solidFill>
                  <a:schemeClr val="dk1">
                    <a:tint val="75000"/>
                  </a:schemeClr>
                </a:solidFill>
                <a:effectLst/>
                <a:uFillTx/>
                <a:latin typeface="Garet Book"/>
              </a:rPr>
              <a:t>&lt;date/time&gt;</a:t>
            </a:r>
            <a:endParaRPr lang="nl-BE" sz="1200" b="0" u="none" strike="noStrike">
              <a:solidFill>
                <a:srgbClr val="000000"/>
              </a:solidFill>
              <a:effectLst/>
              <a:uFillTx/>
              <a:latin typeface="Times New Roman"/>
            </a:endParaRPr>
          </a:p>
        </p:txBody>
      </p:sp>
      <p:sp>
        <p:nvSpPr>
          <p:cNvPr id="13" name="PlaceHolder 4"/>
          <p:cNvSpPr>
            <a:spLocks noGrp="1"/>
          </p:cNvSpPr>
          <p:nvPr>
            <p:ph type="ftr" idx="8"/>
          </p:nvPr>
        </p:nvSpPr>
        <p:spPr>
          <a:xfrm>
            <a:off x="4038480" y="6356520"/>
            <a:ext cx="4114440" cy="364680"/>
          </a:xfrm>
          <a:prstGeom prst="rect">
            <a:avLst/>
          </a:prstGeom>
          <a:noFill/>
          <a:ln w="0">
            <a:noFill/>
          </a:ln>
        </p:spPr>
        <p:txBody>
          <a:bodyPr lIns="91440" tIns="45720" rIns="91440" bIns="45720" anchor="ctr">
            <a:noAutofit/>
          </a:bodyPr>
          <a:lstStyle>
            <a:lvl1pPr indent="0" algn="ctr">
              <a:buNone/>
              <a:defRPr lang="nl-BE" sz="1400" b="0" u="none" strike="noStrike">
                <a:solidFill>
                  <a:srgbClr val="000000"/>
                </a:solidFill>
                <a:effectLst/>
                <a:uFillTx/>
                <a:latin typeface="Times New Roman"/>
              </a:defRPr>
            </a:lvl1pPr>
          </a:lstStyle>
          <a:p>
            <a:pPr indent="0" algn="ctr">
              <a:buNone/>
            </a:pPr>
            <a:r>
              <a:rPr lang="nl-BE" sz="1400" b="0" u="none" strike="noStrike">
                <a:solidFill>
                  <a:srgbClr val="000000"/>
                </a:solidFill>
                <a:effectLst/>
                <a:uFillTx/>
                <a:latin typeface="Times New Roman"/>
              </a:rPr>
              <a:t>&lt;footer&gt;</a:t>
            </a:r>
          </a:p>
        </p:txBody>
      </p:sp>
      <p:sp>
        <p:nvSpPr>
          <p:cNvPr id="14" name="PlaceHolder 5"/>
          <p:cNvSpPr>
            <a:spLocks noGrp="1"/>
          </p:cNvSpPr>
          <p:nvPr>
            <p:ph type="sldNum" idx="9"/>
          </p:nvPr>
        </p:nvSpPr>
        <p:spPr>
          <a:xfrm>
            <a:off x="8610480" y="6356520"/>
            <a:ext cx="2742840" cy="364680"/>
          </a:xfrm>
          <a:prstGeom prst="rect">
            <a:avLst/>
          </a:prstGeom>
          <a:noFill/>
          <a:ln w="0">
            <a:noFill/>
          </a:ln>
        </p:spPr>
        <p:txBody>
          <a:bodyPr lIns="91440" tIns="45720" rIns="91440" bIns="45720" anchor="ctr">
            <a:noAutofit/>
          </a:bodyPr>
          <a:lstStyle>
            <a:lvl1pPr indent="0" algn="r" defTabSz="914400">
              <a:lnSpc>
                <a:spcPct val="100000"/>
              </a:lnSpc>
              <a:buNone/>
              <a:defRPr lang="de-DE" sz="1200" b="0" u="none" strike="noStrike">
                <a:solidFill>
                  <a:schemeClr val="dk1">
                    <a:tint val="75000"/>
                  </a:schemeClr>
                </a:solidFill>
                <a:effectLst/>
                <a:uFillTx/>
                <a:latin typeface="Garet Book"/>
              </a:defRPr>
            </a:lvl1pPr>
          </a:lstStyle>
          <a:p>
            <a:pPr indent="0" algn="r" defTabSz="914400">
              <a:lnSpc>
                <a:spcPct val="100000"/>
              </a:lnSpc>
              <a:buNone/>
            </a:pPr>
            <a:fld id="{E6975A44-3092-461F-A394-45661E6B7D23}" type="slidenum">
              <a:rPr lang="de-DE" sz="1200" b="0" u="none" strike="noStrike">
                <a:solidFill>
                  <a:schemeClr val="dk1">
                    <a:tint val="75000"/>
                  </a:schemeClr>
                </a:solidFill>
                <a:effectLst/>
                <a:uFillTx/>
                <a:latin typeface="Garet Book"/>
              </a:rPr>
              <a:t>‹Nr.›</a:t>
            </a:fld>
            <a:endParaRPr lang="nl-BE" sz="1200" b="0" u="none" strike="noStrike">
              <a:solidFill>
                <a:srgbClr val="000000"/>
              </a:solidFill>
              <a:effectLst/>
              <a:uFillTx/>
              <a:latin typeface="Times New Roman"/>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el und Inhalt">
    <p:bg>
      <p:bgPr>
        <a:solidFill>
          <a:srgbClr val="E7EBF0"/>
        </a:solidFill>
        <a:effectLst/>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838080" y="365040"/>
            <a:ext cx="10515240" cy="1325160"/>
          </a:xfrm>
          <a:prstGeom prst="rect">
            <a:avLst/>
          </a:prstGeom>
          <a:noFill/>
          <a:ln w="0">
            <a:noFill/>
          </a:ln>
        </p:spPr>
        <p:txBody>
          <a:bodyPr lIns="91440" tIns="45720" rIns="91440" bIns="45720" anchor="ctr">
            <a:noAutofit/>
          </a:bodyPr>
          <a:lstStyle/>
          <a:p>
            <a:pPr indent="0" defTabSz="914400">
              <a:lnSpc>
                <a:spcPct val="90000"/>
              </a:lnSpc>
              <a:buNone/>
            </a:pPr>
            <a:r>
              <a:rPr lang="de-DE" sz="4400" b="0" u="none" strike="noStrike">
                <a:solidFill>
                  <a:schemeClr val="dk1"/>
                </a:solidFill>
                <a:effectLst/>
                <a:uFillTx/>
                <a:latin typeface="Garet Heavy"/>
              </a:rPr>
              <a:t>Titelmasterformat durch Klicken bearbeiten</a:t>
            </a:r>
            <a:endParaRPr lang="de-DE" sz="4400" b="0" u="none" strike="noStrike">
              <a:solidFill>
                <a:schemeClr val="dk1"/>
              </a:solidFill>
              <a:effectLst/>
              <a:uFillTx/>
              <a:latin typeface="Garet Book"/>
            </a:endParaRPr>
          </a:p>
        </p:txBody>
      </p:sp>
      <p:sp>
        <p:nvSpPr>
          <p:cNvPr id="16" name="PlaceHolder 2"/>
          <p:cNvSpPr>
            <a:spLocks noGrp="1"/>
          </p:cNvSpPr>
          <p:nvPr>
            <p:ph type="body"/>
          </p:nvPr>
        </p:nvSpPr>
        <p:spPr>
          <a:xfrm>
            <a:off x="838080" y="1825560"/>
            <a:ext cx="10515240" cy="4350960"/>
          </a:xfrm>
          <a:prstGeom prst="rect">
            <a:avLst/>
          </a:prstGeom>
          <a:noFill/>
          <a:ln w="0">
            <a:noFill/>
          </a:ln>
        </p:spPr>
        <p:txBody>
          <a:bodyPr lIns="91440" tIns="45720" rIns="91440" bIns="45720" anchor="t">
            <a:noAutofit/>
          </a:bodyPr>
          <a:lstStyle/>
          <a:p>
            <a:pPr marL="228600" indent="-228600" defTabSz="914400">
              <a:lnSpc>
                <a:spcPct val="90000"/>
              </a:lnSpc>
              <a:spcBef>
                <a:spcPts val="1001"/>
              </a:spcBef>
              <a:buClr>
                <a:srgbClr val="0B163B"/>
              </a:buClr>
              <a:buFont typeface="Arial"/>
              <a:buChar char="•"/>
            </a:pPr>
            <a:r>
              <a:rPr lang="de-DE" sz="2800" b="0" u="none" strike="noStrike">
                <a:solidFill>
                  <a:schemeClr val="dk1"/>
                </a:solidFill>
                <a:effectLst/>
                <a:uFillTx/>
                <a:latin typeface="Garet Book"/>
              </a:rPr>
              <a:t>Textmasterformat bearbeiten</a:t>
            </a:r>
          </a:p>
          <a:p>
            <a:pPr marL="685800" lvl="1" indent="-228600" defTabSz="914400">
              <a:lnSpc>
                <a:spcPct val="90000"/>
              </a:lnSpc>
              <a:spcBef>
                <a:spcPts val="499"/>
              </a:spcBef>
              <a:buClr>
                <a:srgbClr val="0B163B"/>
              </a:buClr>
              <a:buFont typeface="Arial"/>
              <a:buChar char="•"/>
            </a:pPr>
            <a:r>
              <a:rPr lang="de-DE" sz="2400" b="0" u="none" strike="noStrike">
                <a:solidFill>
                  <a:schemeClr val="dk1"/>
                </a:solidFill>
                <a:effectLst/>
                <a:uFillTx/>
                <a:latin typeface="Garet Book"/>
              </a:rPr>
              <a:t>Zweite Ebene</a:t>
            </a:r>
          </a:p>
          <a:p>
            <a:pPr marL="1143000" lvl="2" indent="-228600" defTabSz="914400">
              <a:lnSpc>
                <a:spcPct val="90000"/>
              </a:lnSpc>
              <a:spcBef>
                <a:spcPts val="499"/>
              </a:spcBef>
              <a:buClr>
                <a:srgbClr val="0B163B"/>
              </a:buClr>
              <a:buFont typeface="Arial"/>
              <a:buChar char="•"/>
            </a:pPr>
            <a:r>
              <a:rPr lang="de-DE" sz="2000" b="0" u="none" strike="noStrike">
                <a:solidFill>
                  <a:schemeClr val="dk1"/>
                </a:solidFill>
                <a:effectLst/>
                <a:uFillTx/>
                <a:latin typeface="Garet Book"/>
              </a:rPr>
              <a:t>Dritte Ebene</a:t>
            </a:r>
          </a:p>
          <a:p>
            <a:pPr marL="1600200" lvl="3" indent="-228600" defTabSz="914400">
              <a:lnSpc>
                <a:spcPct val="90000"/>
              </a:lnSpc>
              <a:spcBef>
                <a:spcPts val="499"/>
              </a:spcBef>
              <a:buClr>
                <a:srgbClr val="0B163B"/>
              </a:buClr>
              <a:buFont typeface="Arial"/>
              <a:buChar char="•"/>
            </a:pPr>
            <a:r>
              <a:rPr lang="de-DE" sz="1800" b="0" u="none" strike="noStrike">
                <a:solidFill>
                  <a:schemeClr val="dk1"/>
                </a:solidFill>
                <a:effectLst/>
                <a:uFillTx/>
                <a:latin typeface="Garet Book"/>
              </a:rPr>
              <a:t>Vierte Ebene</a:t>
            </a:r>
          </a:p>
          <a:p>
            <a:pPr marL="2057400" lvl="4" indent="-228600" defTabSz="914400">
              <a:lnSpc>
                <a:spcPct val="90000"/>
              </a:lnSpc>
              <a:spcBef>
                <a:spcPts val="499"/>
              </a:spcBef>
              <a:buClr>
                <a:srgbClr val="0B163B"/>
              </a:buClr>
              <a:buFont typeface="Arial"/>
              <a:buChar char="•"/>
            </a:pPr>
            <a:r>
              <a:rPr lang="de-DE" sz="1800" b="0" u="none" strike="noStrike">
                <a:solidFill>
                  <a:schemeClr val="dk1"/>
                </a:solidFill>
                <a:effectLst/>
                <a:uFillTx/>
                <a:latin typeface="Garet Book"/>
              </a:rPr>
              <a:t>Fünfte Ebene</a:t>
            </a:r>
          </a:p>
        </p:txBody>
      </p:sp>
      <p:sp>
        <p:nvSpPr>
          <p:cNvPr id="17" name="PlaceHolder 3"/>
          <p:cNvSpPr>
            <a:spLocks noGrp="1"/>
          </p:cNvSpPr>
          <p:nvPr>
            <p:ph type="dt" idx="10"/>
          </p:nvPr>
        </p:nvSpPr>
        <p:spPr>
          <a:xfrm>
            <a:off x="838080" y="6356520"/>
            <a:ext cx="2742840" cy="364680"/>
          </a:xfrm>
          <a:prstGeom prst="rect">
            <a:avLst/>
          </a:prstGeom>
          <a:noFill/>
          <a:ln w="0">
            <a:noFill/>
          </a:ln>
        </p:spPr>
        <p:txBody>
          <a:bodyPr lIns="91440" tIns="45720" rIns="91440" bIns="45720" anchor="ctr">
            <a:noAutofit/>
          </a:bodyPr>
          <a:lstStyle>
            <a:lvl1pPr indent="0" defTabSz="914400">
              <a:lnSpc>
                <a:spcPct val="100000"/>
              </a:lnSpc>
              <a:buNone/>
              <a:defRPr lang="de-DE" sz="1200" b="0" u="none" strike="noStrike">
                <a:solidFill>
                  <a:schemeClr val="dk1">
                    <a:tint val="75000"/>
                  </a:schemeClr>
                </a:solidFill>
                <a:effectLst/>
                <a:uFillTx/>
                <a:latin typeface="Garet Book"/>
              </a:defRPr>
            </a:lvl1pPr>
          </a:lstStyle>
          <a:p>
            <a:pPr indent="0" defTabSz="914400">
              <a:lnSpc>
                <a:spcPct val="100000"/>
              </a:lnSpc>
              <a:buNone/>
            </a:pPr>
            <a:r>
              <a:rPr lang="de-DE" sz="1200" b="0" u="none" strike="noStrike">
                <a:solidFill>
                  <a:schemeClr val="dk1">
                    <a:tint val="75000"/>
                  </a:schemeClr>
                </a:solidFill>
                <a:effectLst/>
                <a:uFillTx/>
                <a:latin typeface="Garet Book"/>
              </a:rPr>
              <a:t>&lt;date/time&gt;</a:t>
            </a:r>
            <a:endParaRPr lang="nl-BE" sz="1200" b="0" u="none" strike="noStrike">
              <a:solidFill>
                <a:srgbClr val="000000"/>
              </a:solidFill>
              <a:effectLst/>
              <a:uFillTx/>
              <a:latin typeface="Times New Roman"/>
            </a:endParaRPr>
          </a:p>
        </p:txBody>
      </p:sp>
      <p:sp>
        <p:nvSpPr>
          <p:cNvPr id="18" name="PlaceHolder 4"/>
          <p:cNvSpPr>
            <a:spLocks noGrp="1"/>
          </p:cNvSpPr>
          <p:nvPr>
            <p:ph type="ftr" idx="11"/>
          </p:nvPr>
        </p:nvSpPr>
        <p:spPr>
          <a:xfrm>
            <a:off x="4038480" y="6356520"/>
            <a:ext cx="4114440" cy="364680"/>
          </a:xfrm>
          <a:prstGeom prst="rect">
            <a:avLst/>
          </a:prstGeom>
          <a:noFill/>
          <a:ln w="0">
            <a:noFill/>
          </a:ln>
        </p:spPr>
        <p:txBody>
          <a:bodyPr lIns="91440" tIns="45720" rIns="91440" bIns="45720" anchor="ctr">
            <a:noAutofit/>
          </a:bodyPr>
          <a:lstStyle>
            <a:lvl1pPr indent="0" algn="ctr">
              <a:buNone/>
              <a:defRPr lang="nl-BE" sz="1400" b="0" u="none" strike="noStrike">
                <a:solidFill>
                  <a:srgbClr val="000000"/>
                </a:solidFill>
                <a:effectLst/>
                <a:uFillTx/>
                <a:latin typeface="Times New Roman"/>
              </a:defRPr>
            </a:lvl1pPr>
          </a:lstStyle>
          <a:p>
            <a:pPr indent="0" algn="ctr">
              <a:buNone/>
            </a:pPr>
            <a:r>
              <a:rPr lang="nl-BE" sz="1400" b="0" u="none" strike="noStrike">
                <a:solidFill>
                  <a:srgbClr val="000000"/>
                </a:solidFill>
                <a:effectLst/>
                <a:uFillTx/>
                <a:latin typeface="Times New Roman"/>
              </a:rPr>
              <a:t>&lt;footer&gt;</a:t>
            </a:r>
          </a:p>
        </p:txBody>
      </p:sp>
      <p:sp>
        <p:nvSpPr>
          <p:cNvPr id="19" name="PlaceHolder 5"/>
          <p:cNvSpPr>
            <a:spLocks noGrp="1"/>
          </p:cNvSpPr>
          <p:nvPr>
            <p:ph type="sldNum" idx="12"/>
          </p:nvPr>
        </p:nvSpPr>
        <p:spPr>
          <a:xfrm>
            <a:off x="8610480" y="6356520"/>
            <a:ext cx="2742840" cy="364680"/>
          </a:xfrm>
          <a:prstGeom prst="rect">
            <a:avLst/>
          </a:prstGeom>
          <a:noFill/>
          <a:ln w="0">
            <a:noFill/>
          </a:ln>
        </p:spPr>
        <p:txBody>
          <a:bodyPr lIns="91440" tIns="45720" rIns="91440" bIns="45720" anchor="ctr">
            <a:noAutofit/>
          </a:bodyPr>
          <a:lstStyle>
            <a:lvl1pPr indent="0" algn="r" defTabSz="914400">
              <a:lnSpc>
                <a:spcPct val="100000"/>
              </a:lnSpc>
              <a:buNone/>
              <a:defRPr lang="de-DE" sz="1200" b="0" u="none" strike="noStrike">
                <a:solidFill>
                  <a:schemeClr val="dk1">
                    <a:tint val="75000"/>
                  </a:schemeClr>
                </a:solidFill>
                <a:effectLst/>
                <a:uFillTx/>
                <a:latin typeface="Garet Book"/>
              </a:defRPr>
            </a:lvl1pPr>
          </a:lstStyle>
          <a:p>
            <a:pPr indent="0" algn="r" defTabSz="914400">
              <a:lnSpc>
                <a:spcPct val="100000"/>
              </a:lnSpc>
              <a:buNone/>
            </a:pPr>
            <a:fld id="{DFE5F13D-3F9E-421E-AFE9-602C04000A74}" type="slidenum">
              <a:rPr lang="de-DE" sz="1200" b="0" u="none" strike="noStrike">
                <a:solidFill>
                  <a:schemeClr val="dk1">
                    <a:tint val="75000"/>
                  </a:schemeClr>
                </a:solidFill>
                <a:effectLst/>
                <a:uFillTx/>
                <a:latin typeface="Garet Book"/>
              </a:rPr>
              <a:t>‹Nr.›</a:t>
            </a:fld>
            <a:endParaRPr lang="nl-BE" sz="1200" b="0" u="none" strike="noStrike">
              <a:solidFill>
                <a:srgbClr val="000000"/>
              </a:solidFill>
              <a:effectLst/>
              <a:uFillTx/>
              <a:latin typeface="Times New Roman"/>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Abschnitts-&#10;überschrift">
    <p:bg>
      <p:bgPr>
        <a:solidFill>
          <a:srgbClr val="E7EBF0"/>
        </a:solidFill>
        <a:effectLst/>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831960" y="1709640"/>
            <a:ext cx="10515240" cy="2852280"/>
          </a:xfrm>
          <a:prstGeom prst="rect">
            <a:avLst/>
          </a:prstGeom>
          <a:noFill/>
          <a:ln w="0">
            <a:noFill/>
          </a:ln>
        </p:spPr>
        <p:txBody>
          <a:bodyPr lIns="91440" tIns="45720" rIns="91440" bIns="45720" anchor="b">
            <a:noAutofit/>
          </a:bodyPr>
          <a:lstStyle/>
          <a:p>
            <a:pPr indent="0" defTabSz="914400">
              <a:lnSpc>
                <a:spcPct val="90000"/>
              </a:lnSpc>
              <a:buNone/>
            </a:pPr>
            <a:r>
              <a:rPr lang="de-DE" sz="6000" b="0" u="none" strike="noStrike">
                <a:solidFill>
                  <a:schemeClr val="dk1"/>
                </a:solidFill>
                <a:effectLst/>
                <a:uFillTx/>
                <a:latin typeface="Garet Heavy"/>
              </a:rPr>
              <a:t>Titelmasterformat durch Klicken bearbeiten</a:t>
            </a:r>
            <a:endParaRPr lang="de-DE" sz="6000" b="0" u="none" strike="noStrike">
              <a:solidFill>
                <a:schemeClr val="dk1"/>
              </a:solidFill>
              <a:effectLst/>
              <a:uFillTx/>
              <a:latin typeface="Garet Book"/>
            </a:endParaRPr>
          </a:p>
        </p:txBody>
      </p:sp>
      <p:sp>
        <p:nvSpPr>
          <p:cNvPr id="21" name="PlaceHolder 2"/>
          <p:cNvSpPr>
            <a:spLocks noGrp="1"/>
          </p:cNvSpPr>
          <p:nvPr>
            <p:ph type="body"/>
          </p:nvPr>
        </p:nvSpPr>
        <p:spPr>
          <a:xfrm>
            <a:off x="831960" y="4589640"/>
            <a:ext cx="10515240" cy="1499760"/>
          </a:xfrm>
          <a:prstGeom prst="rect">
            <a:avLst/>
          </a:prstGeom>
          <a:noFill/>
          <a:ln w="0">
            <a:noFill/>
          </a:ln>
        </p:spPr>
        <p:txBody>
          <a:bodyPr lIns="91440" tIns="45720" rIns="91440" bIns="45720" anchor="t">
            <a:noAutofit/>
          </a:bodyPr>
          <a:lstStyle/>
          <a:p>
            <a:pPr indent="0" defTabSz="914400">
              <a:lnSpc>
                <a:spcPct val="90000"/>
              </a:lnSpc>
              <a:spcBef>
                <a:spcPts val="1001"/>
              </a:spcBef>
              <a:buNone/>
              <a:tabLst>
                <a:tab pos="0" algn="l"/>
              </a:tabLst>
            </a:pPr>
            <a:r>
              <a:rPr lang="de-DE" sz="2400" b="0" u="none" strike="noStrike">
                <a:solidFill>
                  <a:schemeClr val="dk1">
                    <a:tint val="75000"/>
                  </a:schemeClr>
                </a:solidFill>
                <a:effectLst/>
                <a:uFillTx/>
                <a:latin typeface="Garet Book"/>
              </a:rPr>
              <a:t>Textmasterformat bearbeiten</a:t>
            </a:r>
            <a:endParaRPr lang="de-DE" sz="2400" b="0" u="none" strike="noStrike">
              <a:solidFill>
                <a:schemeClr val="dk1"/>
              </a:solidFill>
              <a:effectLst/>
              <a:uFillTx/>
              <a:latin typeface="Garet Book"/>
            </a:endParaRPr>
          </a:p>
        </p:txBody>
      </p:sp>
      <p:sp>
        <p:nvSpPr>
          <p:cNvPr id="22" name="PlaceHolder 3"/>
          <p:cNvSpPr>
            <a:spLocks noGrp="1"/>
          </p:cNvSpPr>
          <p:nvPr>
            <p:ph type="dt" idx="13"/>
          </p:nvPr>
        </p:nvSpPr>
        <p:spPr>
          <a:xfrm>
            <a:off x="838080" y="6356520"/>
            <a:ext cx="2742840" cy="364680"/>
          </a:xfrm>
          <a:prstGeom prst="rect">
            <a:avLst/>
          </a:prstGeom>
          <a:noFill/>
          <a:ln w="0">
            <a:noFill/>
          </a:ln>
        </p:spPr>
        <p:txBody>
          <a:bodyPr lIns="91440" tIns="45720" rIns="91440" bIns="45720" anchor="ctr">
            <a:noAutofit/>
          </a:bodyPr>
          <a:lstStyle>
            <a:lvl1pPr indent="0" defTabSz="914400">
              <a:lnSpc>
                <a:spcPct val="100000"/>
              </a:lnSpc>
              <a:buNone/>
              <a:defRPr lang="de-DE" sz="1200" b="0" u="none" strike="noStrike">
                <a:solidFill>
                  <a:schemeClr val="dk1">
                    <a:tint val="75000"/>
                  </a:schemeClr>
                </a:solidFill>
                <a:effectLst/>
                <a:uFillTx/>
                <a:latin typeface="Garet Book"/>
              </a:defRPr>
            </a:lvl1pPr>
          </a:lstStyle>
          <a:p>
            <a:pPr indent="0" defTabSz="914400">
              <a:lnSpc>
                <a:spcPct val="100000"/>
              </a:lnSpc>
              <a:buNone/>
            </a:pPr>
            <a:r>
              <a:rPr lang="de-DE" sz="1200" b="0" u="none" strike="noStrike">
                <a:solidFill>
                  <a:schemeClr val="dk1">
                    <a:tint val="75000"/>
                  </a:schemeClr>
                </a:solidFill>
                <a:effectLst/>
                <a:uFillTx/>
                <a:latin typeface="Garet Book"/>
              </a:rPr>
              <a:t>&lt;date/time&gt;</a:t>
            </a:r>
            <a:endParaRPr lang="nl-BE" sz="1200" b="0" u="none" strike="noStrike">
              <a:solidFill>
                <a:srgbClr val="000000"/>
              </a:solidFill>
              <a:effectLst/>
              <a:uFillTx/>
              <a:latin typeface="Times New Roman"/>
            </a:endParaRPr>
          </a:p>
        </p:txBody>
      </p:sp>
      <p:sp>
        <p:nvSpPr>
          <p:cNvPr id="23" name="PlaceHolder 4"/>
          <p:cNvSpPr>
            <a:spLocks noGrp="1"/>
          </p:cNvSpPr>
          <p:nvPr>
            <p:ph type="ftr" idx="14"/>
          </p:nvPr>
        </p:nvSpPr>
        <p:spPr>
          <a:xfrm>
            <a:off x="4038480" y="6356520"/>
            <a:ext cx="4114440" cy="364680"/>
          </a:xfrm>
          <a:prstGeom prst="rect">
            <a:avLst/>
          </a:prstGeom>
          <a:noFill/>
          <a:ln w="0">
            <a:noFill/>
          </a:ln>
        </p:spPr>
        <p:txBody>
          <a:bodyPr lIns="91440" tIns="45720" rIns="91440" bIns="45720" anchor="ctr">
            <a:noAutofit/>
          </a:bodyPr>
          <a:lstStyle>
            <a:lvl1pPr indent="0" algn="ctr">
              <a:buNone/>
              <a:defRPr lang="nl-BE" sz="1400" b="0" u="none" strike="noStrike">
                <a:solidFill>
                  <a:srgbClr val="000000"/>
                </a:solidFill>
                <a:effectLst/>
                <a:uFillTx/>
                <a:latin typeface="Times New Roman"/>
              </a:defRPr>
            </a:lvl1pPr>
          </a:lstStyle>
          <a:p>
            <a:pPr indent="0" algn="ctr">
              <a:buNone/>
            </a:pPr>
            <a:r>
              <a:rPr lang="nl-BE" sz="1400" b="0" u="none" strike="noStrike">
                <a:solidFill>
                  <a:srgbClr val="000000"/>
                </a:solidFill>
                <a:effectLst/>
                <a:uFillTx/>
                <a:latin typeface="Times New Roman"/>
              </a:rPr>
              <a:t>&lt;footer&gt;</a:t>
            </a:r>
          </a:p>
        </p:txBody>
      </p:sp>
      <p:sp>
        <p:nvSpPr>
          <p:cNvPr id="24" name="PlaceHolder 5"/>
          <p:cNvSpPr>
            <a:spLocks noGrp="1"/>
          </p:cNvSpPr>
          <p:nvPr>
            <p:ph type="sldNum" idx="15"/>
          </p:nvPr>
        </p:nvSpPr>
        <p:spPr>
          <a:xfrm>
            <a:off x="8610480" y="6356520"/>
            <a:ext cx="2742840" cy="364680"/>
          </a:xfrm>
          <a:prstGeom prst="rect">
            <a:avLst/>
          </a:prstGeom>
          <a:noFill/>
          <a:ln w="0">
            <a:noFill/>
          </a:ln>
        </p:spPr>
        <p:txBody>
          <a:bodyPr lIns="91440" tIns="45720" rIns="91440" bIns="45720" anchor="ctr">
            <a:noAutofit/>
          </a:bodyPr>
          <a:lstStyle>
            <a:lvl1pPr indent="0" algn="r" defTabSz="914400">
              <a:lnSpc>
                <a:spcPct val="100000"/>
              </a:lnSpc>
              <a:buNone/>
              <a:defRPr lang="de-DE" sz="1200" b="0" u="none" strike="noStrike">
                <a:solidFill>
                  <a:schemeClr val="dk1">
                    <a:tint val="75000"/>
                  </a:schemeClr>
                </a:solidFill>
                <a:effectLst/>
                <a:uFillTx/>
                <a:latin typeface="Garet Book"/>
              </a:defRPr>
            </a:lvl1pPr>
          </a:lstStyle>
          <a:p>
            <a:pPr indent="0" algn="r" defTabSz="914400">
              <a:lnSpc>
                <a:spcPct val="100000"/>
              </a:lnSpc>
              <a:buNone/>
            </a:pPr>
            <a:fld id="{41B0DFC8-D8CB-44C2-971C-C4120A97DAA9}" type="slidenum">
              <a:rPr lang="de-DE" sz="1200" b="0" u="none" strike="noStrike">
                <a:solidFill>
                  <a:schemeClr val="dk1">
                    <a:tint val="75000"/>
                  </a:schemeClr>
                </a:solidFill>
                <a:effectLst/>
                <a:uFillTx/>
                <a:latin typeface="Garet Book"/>
              </a:rPr>
              <a:t>‹Nr.›</a:t>
            </a:fld>
            <a:endParaRPr lang="nl-BE" sz="1200" b="0" u="none" strike="noStrike">
              <a:solidFill>
                <a:srgbClr val="000000"/>
              </a:solidFill>
              <a:effectLst/>
              <a:uFillTx/>
              <a:latin typeface="Times New Roman"/>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Zwei Inhalte">
    <p:bg>
      <p:bgPr>
        <a:solidFill>
          <a:srgbClr val="E7EBF0"/>
        </a:solidFill>
        <a:effectLst/>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838080" y="365040"/>
            <a:ext cx="10515240" cy="1325160"/>
          </a:xfrm>
          <a:prstGeom prst="rect">
            <a:avLst/>
          </a:prstGeom>
          <a:noFill/>
          <a:ln w="0">
            <a:noFill/>
          </a:ln>
        </p:spPr>
        <p:txBody>
          <a:bodyPr lIns="91440" tIns="45720" rIns="91440" bIns="45720" anchor="ctr">
            <a:noAutofit/>
          </a:bodyPr>
          <a:lstStyle/>
          <a:p>
            <a:pPr indent="0" defTabSz="914400">
              <a:lnSpc>
                <a:spcPct val="90000"/>
              </a:lnSpc>
              <a:buNone/>
            </a:pPr>
            <a:r>
              <a:rPr lang="de-DE" sz="4400" b="0" u="none" strike="noStrike">
                <a:solidFill>
                  <a:schemeClr val="dk1"/>
                </a:solidFill>
                <a:effectLst/>
                <a:uFillTx/>
                <a:latin typeface="Garet Heavy"/>
              </a:rPr>
              <a:t>Titelmasterformat durch Klicken bearbeiten</a:t>
            </a:r>
            <a:endParaRPr lang="de-DE" sz="4400" b="0" u="none" strike="noStrike">
              <a:solidFill>
                <a:schemeClr val="dk1"/>
              </a:solidFill>
              <a:effectLst/>
              <a:uFillTx/>
              <a:latin typeface="Garet Book"/>
            </a:endParaRPr>
          </a:p>
        </p:txBody>
      </p:sp>
      <p:sp>
        <p:nvSpPr>
          <p:cNvPr id="26" name="PlaceHolder 2"/>
          <p:cNvSpPr>
            <a:spLocks noGrp="1"/>
          </p:cNvSpPr>
          <p:nvPr>
            <p:ph type="body"/>
          </p:nvPr>
        </p:nvSpPr>
        <p:spPr>
          <a:xfrm>
            <a:off x="838080" y="1825560"/>
            <a:ext cx="5181120" cy="4350960"/>
          </a:xfrm>
          <a:prstGeom prst="rect">
            <a:avLst/>
          </a:prstGeom>
          <a:noFill/>
          <a:ln w="0">
            <a:noFill/>
          </a:ln>
        </p:spPr>
        <p:txBody>
          <a:bodyPr lIns="91440" tIns="45720" rIns="91440" bIns="45720" anchor="t">
            <a:noAutofit/>
          </a:bodyPr>
          <a:lstStyle/>
          <a:p>
            <a:pPr marL="228600" indent="-228600" defTabSz="914400">
              <a:lnSpc>
                <a:spcPct val="90000"/>
              </a:lnSpc>
              <a:spcBef>
                <a:spcPts val="1001"/>
              </a:spcBef>
              <a:buClr>
                <a:srgbClr val="0B163B"/>
              </a:buClr>
              <a:buFont typeface="Arial"/>
              <a:buChar char="•"/>
            </a:pPr>
            <a:r>
              <a:rPr lang="de-DE" sz="2800" b="0" u="none" strike="noStrike">
                <a:solidFill>
                  <a:schemeClr val="dk1"/>
                </a:solidFill>
                <a:effectLst/>
                <a:uFillTx/>
                <a:latin typeface="Garet Book"/>
              </a:rPr>
              <a:t>Textmasterformat bearbeiten</a:t>
            </a:r>
          </a:p>
          <a:p>
            <a:pPr marL="685800" lvl="1" indent="-228600" defTabSz="914400">
              <a:lnSpc>
                <a:spcPct val="90000"/>
              </a:lnSpc>
              <a:spcBef>
                <a:spcPts val="499"/>
              </a:spcBef>
              <a:buClr>
                <a:srgbClr val="0B163B"/>
              </a:buClr>
              <a:buFont typeface="Arial"/>
              <a:buChar char="•"/>
            </a:pPr>
            <a:r>
              <a:rPr lang="de-DE" sz="2400" b="0" u="none" strike="noStrike">
                <a:solidFill>
                  <a:schemeClr val="dk1"/>
                </a:solidFill>
                <a:effectLst/>
                <a:uFillTx/>
                <a:latin typeface="Garet Book"/>
              </a:rPr>
              <a:t>Zweite Ebene</a:t>
            </a:r>
          </a:p>
          <a:p>
            <a:pPr marL="1143000" lvl="2" indent="-228600" defTabSz="914400">
              <a:lnSpc>
                <a:spcPct val="90000"/>
              </a:lnSpc>
              <a:spcBef>
                <a:spcPts val="499"/>
              </a:spcBef>
              <a:buClr>
                <a:srgbClr val="0B163B"/>
              </a:buClr>
              <a:buFont typeface="Arial"/>
              <a:buChar char="•"/>
            </a:pPr>
            <a:r>
              <a:rPr lang="de-DE" sz="2000" b="0" u="none" strike="noStrike">
                <a:solidFill>
                  <a:schemeClr val="dk1"/>
                </a:solidFill>
                <a:effectLst/>
                <a:uFillTx/>
                <a:latin typeface="Garet Book"/>
              </a:rPr>
              <a:t>Dritte Ebene</a:t>
            </a:r>
          </a:p>
          <a:p>
            <a:pPr marL="1600200" lvl="3" indent="-228600" defTabSz="914400">
              <a:lnSpc>
                <a:spcPct val="90000"/>
              </a:lnSpc>
              <a:spcBef>
                <a:spcPts val="499"/>
              </a:spcBef>
              <a:buClr>
                <a:srgbClr val="0B163B"/>
              </a:buClr>
              <a:buFont typeface="Arial"/>
              <a:buChar char="•"/>
            </a:pPr>
            <a:r>
              <a:rPr lang="de-DE" sz="1800" b="0" u="none" strike="noStrike">
                <a:solidFill>
                  <a:schemeClr val="dk1"/>
                </a:solidFill>
                <a:effectLst/>
                <a:uFillTx/>
                <a:latin typeface="Garet Book"/>
              </a:rPr>
              <a:t>Vierte Ebene</a:t>
            </a:r>
          </a:p>
          <a:p>
            <a:pPr marL="2057400" lvl="4" indent="-228600" defTabSz="914400">
              <a:lnSpc>
                <a:spcPct val="90000"/>
              </a:lnSpc>
              <a:spcBef>
                <a:spcPts val="499"/>
              </a:spcBef>
              <a:buClr>
                <a:srgbClr val="0B163B"/>
              </a:buClr>
              <a:buFont typeface="Arial"/>
              <a:buChar char="•"/>
            </a:pPr>
            <a:r>
              <a:rPr lang="de-DE" sz="1800" b="0" u="none" strike="noStrike">
                <a:solidFill>
                  <a:schemeClr val="dk1"/>
                </a:solidFill>
                <a:effectLst/>
                <a:uFillTx/>
                <a:latin typeface="Garet Book"/>
              </a:rPr>
              <a:t>Fünfte Ebene</a:t>
            </a:r>
          </a:p>
        </p:txBody>
      </p:sp>
      <p:sp>
        <p:nvSpPr>
          <p:cNvPr id="27" name="PlaceHolder 3"/>
          <p:cNvSpPr>
            <a:spLocks noGrp="1"/>
          </p:cNvSpPr>
          <p:nvPr>
            <p:ph type="body"/>
          </p:nvPr>
        </p:nvSpPr>
        <p:spPr>
          <a:xfrm>
            <a:off x="6172200" y="1825560"/>
            <a:ext cx="5181120" cy="4350960"/>
          </a:xfrm>
          <a:prstGeom prst="rect">
            <a:avLst/>
          </a:prstGeom>
          <a:noFill/>
          <a:ln w="0">
            <a:noFill/>
          </a:ln>
        </p:spPr>
        <p:txBody>
          <a:bodyPr lIns="91440" tIns="45720" rIns="91440" bIns="45720" anchor="t">
            <a:noAutofit/>
          </a:bodyPr>
          <a:lstStyle/>
          <a:p>
            <a:pPr marL="228600" indent="-228600" defTabSz="914400">
              <a:lnSpc>
                <a:spcPct val="90000"/>
              </a:lnSpc>
              <a:spcBef>
                <a:spcPts val="1001"/>
              </a:spcBef>
              <a:buClr>
                <a:srgbClr val="0B163B"/>
              </a:buClr>
              <a:buFont typeface="Arial"/>
              <a:buChar char="•"/>
            </a:pPr>
            <a:r>
              <a:rPr lang="de-DE" sz="2800" b="0" u="none" strike="noStrike">
                <a:solidFill>
                  <a:schemeClr val="dk1"/>
                </a:solidFill>
                <a:effectLst/>
                <a:uFillTx/>
                <a:latin typeface="Garet Book"/>
              </a:rPr>
              <a:t>Textmasterformat bearbeiten</a:t>
            </a:r>
          </a:p>
          <a:p>
            <a:pPr marL="685800" lvl="1" indent="-228600" defTabSz="914400">
              <a:lnSpc>
                <a:spcPct val="90000"/>
              </a:lnSpc>
              <a:spcBef>
                <a:spcPts val="499"/>
              </a:spcBef>
              <a:buClr>
                <a:srgbClr val="0B163B"/>
              </a:buClr>
              <a:buFont typeface="Arial"/>
              <a:buChar char="•"/>
            </a:pPr>
            <a:r>
              <a:rPr lang="de-DE" sz="2400" b="0" u="none" strike="noStrike">
                <a:solidFill>
                  <a:schemeClr val="dk1"/>
                </a:solidFill>
                <a:effectLst/>
                <a:uFillTx/>
                <a:latin typeface="Garet Book"/>
              </a:rPr>
              <a:t>Zweite Ebene</a:t>
            </a:r>
          </a:p>
          <a:p>
            <a:pPr marL="1143000" lvl="2" indent="-228600" defTabSz="914400">
              <a:lnSpc>
                <a:spcPct val="90000"/>
              </a:lnSpc>
              <a:spcBef>
                <a:spcPts val="499"/>
              </a:spcBef>
              <a:buClr>
                <a:srgbClr val="0B163B"/>
              </a:buClr>
              <a:buFont typeface="Arial"/>
              <a:buChar char="•"/>
            </a:pPr>
            <a:r>
              <a:rPr lang="de-DE" sz="2000" b="0" u="none" strike="noStrike">
                <a:solidFill>
                  <a:schemeClr val="dk1"/>
                </a:solidFill>
                <a:effectLst/>
                <a:uFillTx/>
                <a:latin typeface="Garet Book"/>
              </a:rPr>
              <a:t>Dritte Ebene</a:t>
            </a:r>
          </a:p>
          <a:p>
            <a:pPr marL="1600200" lvl="3" indent="-228600" defTabSz="914400">
              <a:lnSpc>
                <a:spcPct val="90000"/>
              </a:lnSpc>
              <a:spcBef>
                <a:spcPts val="499"/>
              </a:spcBef>
              <a:buClr>
                <a:srgbClr val="0B163B"/>
              </a:buClr>
              <a:buFont typeface="Arial"/>
              <a:buChar char="•"/>
            </a:pPr>
            <a:r>
              <a:rPr lang="de-DE" sz="1800" b="0" u="none" strike="noStrike">
                <a:solidFill>
                  <a:schemeClr val="dk1"/>
                </a:solidFill>
                <a:effectLst/>
                <a:uFillTx/>
                <a:latin typeface="Garet Book"/>
              </a:rPr>
              <a:t>Vierte Ebene</a:t>
            </a:r>
          </a:p>
          <a:p>
            <a:pPr marL="2057400" lvl="4" indent="-228600" defTabSz="914400">
              <a:lnSpc>
                <a:spcPct val="90000"/>
              </a:lnSpc>
              <a:spcBef>
                <a:spcPts val="499"/>
              </a:spcBef>
              <a:buClr>
                <a:srgbClr val="0B163B"/>
              </a:buClr>
              <a:buFont typeface="Arial"/>
              <a:buChar char="•"/>
            </a:pPr>
            <a:r>
              <a:rPr lang="de-DE" sz="1800" b="0" u="none" strike="noStrike">
                <a:solidFill>
                  <a:schemeClr val="dk1"/>
                </a:solidFill>
                <a:effectLst/>
                <a:uFillTx/>
                <a:latin typeface="Garet Book"/>
              </a:rPr>
              <a:t>Fünfte Ebene</a:t>
            </a:r>
          </a:p>
        </p:txBody>
      </p:sp>
      <p:sp>
        <p:nvSpPr>
          <p:cNvPr id="28" name="PlaceHolder 4"/>
          <p:cNvSpPr>
            <a:spLocks noGrp="1"/>
          </p:cNvSpPr>
          <p:nvPr>
            <p:ph type="dt" idx="16"/>
          </p:nvPr>
        </p:nvSpPr>
        <p:spPr>
          <a:xfrm>
            <a:off x="838080" y="6356520"/>
            <a:ext cx="2742840" cy="364680"/>
          </a:xfrm>
          <a:prstGeom prst="rect">
            <a:avLst/>
          </a:prstGeom>
          <a:noFill/>
          <a:ln w="0">
            <a:noFill/>
          </a:ln>
        </p:spPr>
        <p:txBody>
          <a:bodyPr lIns="91440" tIns="45720" rIns="91440" bIns="45720" anchor="ctr">
            <a:noAutofit/>
          </a:bodyPr>
          <a:lstStyle>
            <a:lvl1pPr indent="0" defTabSz="914400">
              <a:lnSpc>
                <a:spcPct val="100000"/>
              </a:lnSpc>
              <a:buNone/>
              <a:defRPr lang="de-DE" sz="1200" b="0" u="none" strike="noStrike">
                <a:solidFill>
                  <a:schemeClr val="dk1">
                    <a:tint val="75000"/>
                  </a:schemeClr>
                </a:solidFill>
                <a:effectLst/>
                <a:uFillTx/>
                <a:latin typeface="Garet Book"/>
              </a:defRPr>
            </a:lvl1pPr>
          </a:lstStyle>
          <a:p>
            <a:pPr indent="0" defTabSz="914400">
              <a:lnSpc>
                <a:spcPct val="100000"/>
              </a:lnSpc>
              <a:buNone/>
            </a:pPr>
            <a:r>
              <a:rPr lang="de-DE" sz="1200" b="0" u="none" strike="noStrike">
                <a:solidFill>
                  <a:schemeClr val="dk1">
                    <a:tint val="75000"/>
                  </a:schemeClr>
                </a:solidFill>
                <a:effectLst/>
                <a:uFillTx/>
                <a:latin typeface="Garet Book"/>
              </a:rPr>
              <a:t>&lt;date/time&gt;</a:t>
            </a:r>
            <a:endParaRPr lang="nl-BE" sz="1200" b="0" u="none" strike="noStrike">
              <a:solidFill>
                <a:srgbClr val="000000"/>
              </a:solidFill>
              <a:effectLst/>
              <a:uFillTx/>
              <a:latin typeface="Times New Roman"/>
            </a:endParaRPr>
          </a:p>
        </p:txBody>
      </p:sp>
      <p:sp>
        <p:nvSpPr>
          <p:cNvPr id="29" name="PlaceHolder 5"/>
          <p:cNvSpPr>
            <a:spLocks noGrp="1"/>
          </p:cNvSpPr>
          <p:nvPr>
            <p:ph type="ftr" idx="17"/>
          </p:nvPr>
        </p:nvSpPr>
        <p:spPr>
          <a:xfrm>
            <a:off x="4038480" y="6356520"/>
            <a:ext cx="4114440" cy="364680"/>
          </a:xfrm>
          <a:prstGeom prst="rect">
            <a:avLst/>
          </a:prstGeom>
          <a:noFill/>
          <a:ln w="0">
            <a:noFill/>
          </a:ln>
        </p:spPr>
        <p:txBody>
          <a:bodyPr lIns="91440" tIns="45720" rIns="91440" bIns="45720" anchor="ctr">
            <a:noAutofit/>
          </a:bodyPr>
          <a:lstStyle>
            <a:lvl1pPr indent="0" algn="ctr">
              <a:buNone/>
              <a:defRPr lang="nl-BE" sz="1400" b="0" u="none" strike="noStrike">
                <a:solidFill>
                  <a:srgbClr val="000000"/>
                </a:solidFill>
                <a:effectLst/>
                <a:uFillTx/>
                <a:latin typeface="Times New Roman"/>
              </a:defRPr>
            </a:lvl1pPr>
          </a:lstStyle>
          <a:p>
            <a:pPr indent="0" algn="ctr">
              <a:buNone/>
            </a:pPr>
            <a:r>
              <a:rPr lang="nl-BE" sz="1400" b="0" u="none" strike="noStrike">
                <a:solidFill>
                  <a:srgbClr val="000000"/>
                </a:solidFill>
                <a:effectLst/>
                <a:uFillTx/>
                <a:latin typeface="Times New Roman"/>
              </a:rPr>
              <a:t>&lt;footer&gt;</a:t>
            </a:r>
          </a:p>
        </p:txBody>
      </p:sp>
      <p:sp>
        <p:nvSpPr>
          <p:cNvPr id="30" name="PlaceHolder 6"/>
          <p:cNvSpPr>
            <a:spLocks noGrp="1"/>
          </p:cNvSpPr>
          <p:nvPr>
            <p:ph type="sldNum" idx="18"/>
          </p:nvPr>
        </p:nvSpPr>
        <p:spPr>
          <a:xfrm>
            <a:off x="8610480" y="6356520"/>
            <a:ext cx="2742840" cy="364680"/>
          </a:xfrm>
          <a:prstGeom prst="rect">
            <a:avLst/>
          </a:prstGeom>
          <a:noFill/>
          <a:ln w="0">
            <a:noFill/>
          </a:ln>
        </p:spPr>
        <p:txBody>
          <a:bodyPr lIns="91440" tIns="45720" rIns="91440" bIns="45720" anchor="ctr">
            <a:noAutofit/>
          </a:bodyPr>
          <a:lstStyle>
            <a:lvl1pPr indent="0" algn="r" defTabSz="914400">
              <a:lnSpc>
                <a:spcPct val="100000"/>
              </a:lnSpc>
              <a:buNone/>
              <a:defRPr lang="de-DE" sz="1200" b="0" u="none" strike="noStrike">
                <a:solidFill>
                  <a:schemeClr val="dk1">
                    <a:tint val="75000"/>
                  </a:schemeClr>
                </a:solidFill>
                <a:effectLst/>
                <a:uFillTx/>
                <a:latin typeface="Garet Book"/>
              </a:defRPr>
            </a:lvl1pPr>
          </a:lstStyle>
          <a:p>
            <a:pPr indent="0" algn="r" defTabSz="914400">
              <a:lnSpc>
                <a:spcPct val="100000"/>
              </a:lnSpc>
              <a:buNone/>
            </a:pPr>
            <a:fld id="{663DB785-ED78-4EFC-8AFE-0AADD8AEC9AA}" type="slidenum">
              <a:rPr lang="de-DE" sz="1200" b="0" u="none" strike="noStrike">
                <a:solidFill>
                  <a:schemeClr val="dk1">
                    <a:tint val="75000"/>
                  </a:schemeClr>
                </a:solidFill>
                <a:effectLst/>
                <a:uFillTx/>
                <a:latin typeface="Garet Book"/>
              </a:rPr>
              <a:t>‹Nr.›</a:t>
            </a:fld>
            <a:endParaRPr lang="nl-BE" sz="1200" b="0" u="none" strike="noStrike">
              <a:solidFill>
                <a:srgbClr val="000000"/>
              </a:solidFill>
              <a:effectLst/>
              <a:uFillTx/>
              <a:latin typeface="Times New Roman"/>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ergleich">
    <p:bg>
      <p:bgPr>
        <a:solidFill>
          <a:srgbClr val="E7EBF0"/>
        </a:solidFill>
        <a:effectLst/>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839880" y="365040"/>
            <a:ext cx="10515240" cy="1325160"/>
          </a:xfrm>
          <a:prstGeom prst="rect">
            <a:avLst/>
          </a:prstGeom>
          <a:noFill/>
          <a:ln w="0">
            <a:noFill/>
          </a:ln>
        </p:spPr>
        <p:txBody>
          <a:bodyPr lIns="91440" tIns="45720" rIns="91440" bIns="45720" anchor="ctr">
            <a:noAutofit/>
          </a:bodyPr>
          <a:lstStyle/>
          <a:p>
            <a:pPr indent="0" defTabSz="914400">
              <a:lnSpc>
                <a:spcPct val="90000"/>
              </a:lnSpc>
              <a:buNone/>
            </a:pPr>
            <a:r>
              <a:rPr lang="de-DE" sz="4400" b="0" u="none" strike="noStrike">
                <a:solidFill>
                  <a:schemeClr val="dk1"/>
                </a:solidFill>
                <a:effectLst/>
                <a:uFillTx/>
                <a:latin typeface="Garet Heavy"/>
              </a:rPr>
              <a:t>Titelmasterformat durch Klicken bearbeiten</a:t>
            </a:r>
            <a:endParaRPr lang="de-DE" sz="4400" b="0" u="none" strike="noStrike">
              <a:solidFill>
                <a:schemeClr val="dk1"/>
              </a:solidFill>
              <a:effectLst/>
              <a:uFillTx/>
              <a:latin typeface="Garet Book"/>
            </a:endParaRPr>
          </a:p>
        </p:txBody>
      </p:sp>
      <p:sp>
        <p:nvSpPr>
          <p:cNvPr id="32" name="PlaceHolder 2"/>
          <p:cNvSpPr>
            <a:spLocks noGrp="1"/>
          </p:cNvSpPr>
          <p:nvPr>
            <p:ph type="body"/>
          </p:nvPr>
        </p:nvSpPr>
        <p:spPr>
          <a:xfrm>
            <a:off x="839880" y="1681200"/>
            <a:ext cx="5157360" cy="823680"/>
          </a:xfrm>
          <a:prstGeom prst="rect">
            <a:avLst/>
          </a:prstGeom>
          <a:noFill/>
          <a:ln w="0">
            <a:noFill/>
          </a:ln>
        </p:spPr>
        <p:txBody>
          <a:bodyPr lIns="91440" tIns="45720" rIns="91440" bIns="45720" anchor="b">
            <a:noAutofit/>
          </a:bodyPr>
          <a:lstStyle/>
          <a:p>
            <a:pPr indent="0" defTabSz="914400">
              <a:lnSpc>
                <a:spcPct val="90000"/>
              </a:lnSpc>
              <a:spcBef>
                <a:spcPts val="1001"/>
              </a:spcBef>
              <a:buNone/>
              <a:tabLst>
                <a:tab pos="0" algn="l"/>
              </a:tabLst>
            </a:pPr>
            <a:r>
              <a:rPr lang="de-DE" sz="2400" b="1" u="none" strike="noStrike">
                <a:solidFill>
                  <a:schemeClr val="dk1"/>
                </a:solidFill>
                <a:effectLst/>
                <a:uFillTx/>
                <a:latin typeface="Garet Book"/>
              </a:rPr>
              <a:t>Textmasterformat bearbeiten</a:t>
            </a:r>
            <a:endParaRPr lang="de-DE" sz="2400" b="0" u="none" strike="noStrike">
              <a:solidFill>
                <a:schemeClr val="dk1"/>
              </a:solidFill>
              <a:effectLst/>
              <a:uFillTx/>
              <a:latin typeface="Garet Book"/>
            </a:endParaRPr>
          </a:p>
        </p:txBody>
      </p:sp>
      <p:sp>
        <p:nvSpPr>
          <p:cNvPr id="33" name="PlaceHolder 3"/>
          <p:cNvSpPr>
            <a:spLocks noGrp="1"/>
          </p:cNvSpPr>
          <p:nvPr>
            <p:ph type="body"/>
          </p:nvPr>
        </p:nvSpPr>
        <p:spPr>
          <a:xfrm>
            <a:off x="839880" y="2505240"/>
            <a:ext cx="5157360" cy="3684240"/>
          </a:xfrm>
          <a:prstGeom prst="rect">
            <a:avLst/>
          </a:prstGeom>
          <a:noFill/>
          <a:ln w="0">
            <a:noFill/>
          </a:ln>
        </p:spPr>
        <p:txBody>
          <a:bodyPr lIns="91440" tIns="45720" rIns="91440" bIns="45720" anchor="t">
            <a:noAutofit/>
          </a:bodyPr>
          <a:lstStyle/>
          <a:p>
            <a:pPr marL="228600" indent="-228600" defTabSz="914400">
              <a:lnSpc>
                <a:spcPct val="90000"/>
              </a:lnSpc>
              <a:spcBef>
                <a:spcPts val="1001"/>
              </a:spcBef>
              <a:buClr>
                <a:srgbClr val="0B163B"/>
              </a:buClr>
              <a:buFont typeface="Arial"/>
              <a:buChar char="•"/>
            </a:pPr>
            <a:r>
              <a:rPr lang="de-DE" sz="2800" b="0" u="none" strike="noStrike">
                <a:solidFill>
                  <a:schemeClr val="dk1"/>
                </a:solidFill>
                <a:effectLst/>
                <a:uFillTx/>
                <a:latin typeface="Garet Book"/>
              </a:rPr>
              <a:t>Textmasterformat bearbeiten</a:t>
            </a:r>
          </a:p>
          <a:p>
            <a:pPr marL="685800" lvl="1" indent="-228600" defTabSz="914400">
              <a:lnSpc>
                <a:spcPct val="90000"/>
              </a:lnSpc>
              <a:spcBef>
                <a:spcPts val="499"/>
              </a:spcBef>
              <a:buClr>
                <a:srgbClr val="0B163B"/>
              </a:buClr>
              <a:buFont typeface="Arial"/>
              <a:buChar char="•"/>
            </a:pPr>
            <a:r>
              <a:rPr lang="de-DE" sz="2400" b="0" u="none" strike="noStrike">
                <a:solidFill>
                  <a:schemeClr val="dk1"/>
                </a:solidFill>
                <a:effectLst/>
                <a:uFillTx/>
                <a:latin typeface="Garet Book"/>
              </a:rPr>
              <a:t>Zweite Ebene</a:t>
            </a:r>
          </a:p>
          <a:p>
            <a:pPr marL="1143000" lvl="2" indent="-228600" defTabSz="914400">
              <a:lnSpc>
                <a:spcPct val="90000"/>
              </a:lnSpc>
              <a:spcBef>
                <a:spcPts val="499"/>
              </a:spcBef>
              <a:buClr>
                <a:srgbClr val="0B163B"/>
              </a:buClr>
              <a:buFont typeface="Arial"/>
              <a:buChar char="•"/>
            </a:pPr>
            <a:r>
              <a:rPr lang="de-DE" sz="2000" b="0" u="none" strike="noStrike">
                <a:solidFill>
                  <a:schemeClr val="dk1"/>
                </a:solidFill>
                <a:effectLst/>
                <a:uFillTx/>
                <a:latin typeface="Garet Book"/>
              </a:rPr>
              <a:t>Dritte Ebene</a:t>
            </a:r>
          </a:p>
          <a:p>
            <a:pPr marL="1600200" lvl="3" indent="-228600" defTabSz="914400">
              <a:lnSpc>
                <a:spcPct val="90000"/>
              </a:lnSpc>
              <a:spcBef>
                <a:spcPts val="499"/>
              </a:spcBef>
              <a:buClr>
                <a:srgbClr val="0B163B"/>
              </a:buClr>
              <a:buFont typeface="Arial"/>
              <a:buChar char="•"/>
            </a:pPr>
            <a:r>
              <a:rPr lang="de-DE" sz="1800" b="0" u="none" strike="noStrike">
                <a:solidFill>
                  <a:schemeClr val="dk1"/>
                </a:solidFill>
                <a:effectLst/>
                <a:uFillTx/>
                <a:latin typeface="Garet Book"/>
              </a:rPr>
              <a:t>Vierte Ebene</a:t>
            </a:r>
          </a:p>
          <a:p>
            <a:pPr marL="2057400" lvl="4" indent="-228600" defTabSz="914400">
              <a:lnSpc>
                <a:spcPct val="90000"/>
              </a:lnSpc>
              <a:spcBef>
                <a:spcPts val="499"/>
              </a:spcBef>
              <a:buClr>
                <a:srgbClr val="0B163B"/>
              </a:buClr>
              <a:buFont typeface="Arial"/>
              <a:buChar char="•"/>
            </a:pPr>
            <a:r>
              <a:rPr lang="de-DE" sz="1800" b="0" u="none" strike="noStrike">
                <a:solidFill>
                  <a:schemeClr val="dk1"/>
                </a:solidFill>
                <a:effectLst/>
                <a:uFillTx/>
                <a:latin typeface="Garet Book"/>
              </a:rPr>
              <a:t>Fünfte Ebene</a:t>
            </a:r>
          </a:p>
        </p:txBody>
      </p:sp>
      <p:sp>
        <p:nvSpPr>
          <p:cNvPr id="34" name="PlaceHolder 4"/>
          <p:cNvSpPr>
            <a:spLocks noGrp="1"/>
          </p:cNvSpPr>
          <p:nvPr>
            <p:ph type="body"/>
          </p:nvPr>
        </p:nvSpPr>
        <p:spPr>
          <a:xfrm>
            <a:off x="6172200" y="1681200"/>
            <a:ext cx="5182920" cy="823680"/>
          </a:xfrm>
          <a:prstGeom prst="rect">
            <a:avLst/>
          </a:prstGeom>
          <a:noFill/>
          <a:ln w="0">
            <a:noFill/>
          </a:ln>
        </p:spPr>
        <p:txBody>
          <a:bodyPr lIns="91440" tIns="45720" rIns="91440" bIns="45720" anchor="b">
            <a:noAutofit/>
          </a:bodyPr>
          <a:lstStyle/>
          <a:p>
            <a:pPr indent="0" defTabSz="914400">
              <a:lnSpc>
                <a:spcPct val="90000"/>
              </a:lnSpc>
              <a:spcBef>
                <a:spcPts val="1001"/>
              </a:spcBef>
              <a:buNone/>
              <a:tabLst>
                <a:tab pos="0" algn="l"/>
              </a:tabLst>
            </a:pPr>
            <a:r>
              <a:rPr lang="de-DE" sz="2400" b="1" u="none" strike="noStrike">
                <a:solidFill>
                  <a:schemeClr val="dk1"/>
                </a:solidFill>
                <a:effectLst/>
                <a:uFillTx/>
                <a:latin typeface="Garet Book"/>
              </a:rPr>
              <a:t>Textmasterformat bearbeiten</a:t>
            </a:r>
            <a:endParaRPr lang="de-DE" sz="2400" b="0" u="none" strike="noStrike">
              <a:solidFill>
                <a:schemeClr val="dk1"/>
              </a:solidFill>
              <a:effectLst/>
              <a:uFillTx/>
              <a:latin typeface="Garet Book"/>
            </a:endParaRPr>
          </a:p>
        </p:txBody>
      </p:sp>
      <p:sp>
        <p:nvSpPr>
          <p:cNvPr id="35" name="PlaceHolder 5"/>
          <p:cNvSpPr>
            <a:spLocks noGrp="1"/>
          </p:cNvSpPr>
          <p:nvPr>
            <p:ph type="body"/>
          </p:nvPr>
        </p:nvSpPr>
        <p:spPr>
          <a:xfrm>
            <a:off x="6172200" y="2505240"/>
            <a:ext cx="5182920" cy="3684240"/>
          </a:xfrm>
          <a:prstGeom prst="rect">
            <a:avLst/>
          </a:prstGeom>
          <a:noFill/>
          <a:ln w="0">
            <a:noFill/>
          </a:ln>
        </p:spPr>
        <p:txBody>
          <a:bodyPr lIns="91440" tIns="45720" rIns="91440" bIns="45720" anchor="t">
            <a:noAutofit/>
          </a:bodyPr>
          <a:lstStyle/>
          <a:p>
            <a:pPr marL="228600" indent="-228600" defTabSz="914400">
              <a:lnSpc>
                <a:spcPct val="90000"/>
              </a:lnSpc>
              <a:spcBef>
                <a:spcPts val="1001"/>
              </a:spcBef>
              <a:buClr>
                <a:srgbClr val="0B163B"/>
              </a:buClr>
              <a:buFont typeface="Arial"/>
              <a:buChar char="•"/>
            </a:pPr>
            <a:r>
              <a:rPr lang="de-DE" sz="2800" b="0" u="none" strike="noStrike">
                <a:solidFill>
                  <a:schemeClr val="dk1"/>
                </a:solidFill>
                <a:effectLst/>
                <a:uFillTx/>
                <a:latin typeface="Garet Book"/>
              </a:rPr>
              <a:t>Textmasterformat bearbeiten</a:t>
            </a:r>
          </a:p>
          <a:p>
            <a:pPr marL="685800" lvl="1" indent="-228600" defTabSz="914400">
              <a:lnSpc>
                <a:spcPct val="90000"/>
              </a:lnSpc>
              <a:spcBef>
                <a:spcPts val="499"/>
              </a:spcBef>
              <a:buClr>
                <a:srgbClr val="0B163B"/>
              </a:buClr>
              <a:buFont typeface="Arial"/>
              <a:buChar char="•"/>
            </a:pPr>
            <a:r>
              <a:rPr lang="de-DE" sz="2400" b="0" u="none" strike="noStrike">
                <a:solidFill>
                  <a:schemeClr val="dk1"/>
                </a:solidFill>
                <a:effectLst/>
                <a:uFillTx/>
                <a:latin typeface="Garet Book"/>
              </a:rPr>
              <a:t>Zweite Ebene</a:t>
            </a:r>
          </a:p>
          <a:p>
            <a:pPr marL="1143000" lvl="2" indent="-228600" defTabSz="914400">
              <a:lnSpc>
                <a:spcPct val="90000"/>
              </a:lnSpc>
              <a:spcBef>
                <a:spcPts val="499"/>
              </a:spcBef>
              <a:buClr>
                <a:srgbClr val="0B163B"/>
              </a:buClr>
              <a:buFont typeface="Arial"/>
              <a:buChar char="•"/>
            </a:pPr>
            <a:r>
              <a:rPr lang="de-DE" sz="2000" b="0" u="none" strike="noStrike">
                <a:solidFill>
                  <a:schemeClr val="dk1"/>
                </a:solidFill>
                <a:effectLst/>
                <a:uFillTx/>
                <a:latin typeface="Garet Book"/>
              </a:rPr>
              <a:t>Dritte Ebene</a:t>
            </a:r>
          </a:p>
          <a:p>
            <a:pPr marL="1600200" lvl="3" indent="-228600" defTabSz="914400">
              <a:lnSpc>
                <a:spcPct val="90000"/>
              </a:lnSpc>
              <a:spcBef>
                <a:spcPts val="499"/>
              </a:spcBef>
              <a:buClr>
                <a:srgbClr val="0B163B"/>
              </a:buClr>
              <a:buFont typeface="Arial"/>
              <a:buChar char="•"/>
            </a:pPr>
            <a:r>
              <a:rPr lang="de-DE" sz="1800" b="0" u="none" strike="noStrike">
                <a:solidFill>
                  <a:schemeClr val="dk1"/>
                </a:solidFill>
                <a:effectLst/>
                <a:uFillTx/>
                <a:latin typeface="Garet Book"/>
              </a:rPr>
              <a:t>Vierte Ebene</a:t>
            </a:r>
          </a:p>
          <a:p>
            <a:pPr marL="2057400" lvl="4" indent="-228600" defTabSz="914400">
              <a:lnSpc>
                <a:spcPct val="90000"/>
              </a:lnSpc>
              <a:spcBef>
                <a:spcPts val="499"/>
              </a:spcBef>
              <a:buClr>
                <a:srgbClr val="0B163B"/>
              </a:buClr>
              <a:buFont typeface="Arial"/>
              <a:buChar char="•"/>
            </a:pPr>
            <a:r>
              <a:rPr lang="de-DE" sz="1800" b="0" u="none" strike="noStrike">
                <a:solidFill>
                  <a:schemeClr val="dk1"/>
                </a:solidFill>
                <a:effectLst/>
                <a:uFillTx/>
                <a:latin typeface="Garet Book"/>
              </a:rPr>
              <a:t>Fünfte Ebene</a:t>
            </a:r>
          </a:p>
        </p:txBody>
      </p:sp>
      <p:sp>
        <p:nvSpPr>
          <p:cNvPr id="36" name="PlaceHolder 6"/>
          <p:cNvSpPr>
            <a:spLocks noGrp="1"/>
          </p:cNvSpPr>
          <p:nvPr>
            <p:ph type="dt" idx="19"/>
          </p:nvPr>
        </p:nvSpPr>
        <p:spPr>
          <a:xfrm>
            <a:off x="838080" y="6356520"/>
            <a:ext cx="2742840" cy="364680"/>
          </a:xfrm>
          <a:prstGeom prst="rect">
            <a:avLst/>
          </a:prstGeom>
          <a:noFill/>
          <a:ln w="0">
            <a:noFill/>
          </a:ln>
        </p:spPr>
        <p:txBody>
          <a:bodyPr lIns="91440" tIns="45720" rIns="91440" bIns="45720" anchor="ctr">
            <a:noAutofit/>
          </a:bodyPr>
          <a:lstStyle>
            <a:lvl1pPr indent="0" defTabSz="914400">
              <a:lnSpc>
                <a:spcPct val="100000"/>
              </a:lnSpc>
              <a:buNone/>
              <a:defRPr lang="de-DE" sz="1200" b="0" u="none" strike="noStrike">
                <a:solidFill>
                  <a:schemeClr val="dk1">
                    <a:tint val="75000"/>
                  </a:schemeClr>
                </a:solidFill>
                <a:effectLst/>
                <a:uFillTx/>
                <a:latin typeface="Garet Book"/>
              </a:defRPr>
            </a:lvl1pPr>
          </a:lstStyle>
          <a:p>
            <a:pPr indent="0" defTabSz="914400">
              <a:lnSpc>
                <a:spcPct val="100000"/>
              </a:lnSpc>
              <a:buNone/>
            </a:pPr>
            <a:r>
              <a:rPr lang="de-DE" sz="1200" b="0" u="none" strike="noStrike">
                <a:solidFill>
                  <a:schemeClr val="dk1">
                    <a:tint val="75000"/>
                  </a:schemeClr>
                </a:solidFill>
                <a:effectLst/>
                <a:uFillTx/>
                <a:latin typeface="Garet Book"/>
              </a:rPr>
              <a:t>&lt;date/time&gt;</a:t>
            </a:r>
            <a:endParaRPr lang="nl-BE" sz="1200" b="0" u="none" strike="noStrike">
              <a:solidFill>
                <a:srgbClr val="000000"/>
              </a:solidFill>
              <a:effectLst/>
              <a:uFillTx/>
              <a:latin typeface="Times New Roman"/>
            </a:endParaRPr>
          </a:p>
        </p:txBody>
      </p:sp>
      <p:sp>
        <p:nvSpPr>
          <p:cNvPr id="37" name="PlaceHolder 7"/>
          <p:cNvSpPr>
            <a:spLocks noGrp="1"/>
          </p:cNvSpPr>
          <p:nvPr>
            <p:ph type="ftr" idx="20"/>
          </p:nvPr>
        </p:nvSpPr>
        <p:spPr>
          <a:xfrm>
            <a:off x="4038480" y="6356520"/>
            <a:ext cx="4114440" cy="364680"/>
          </a:xfrm>
          <a:prstGeom prst="rect">
            <a:avLst/>
          </a:prstGeom>
          <a:noFill/>
          <a:ln w="0">
            <a:noFill/>
          </a:ln>
        </p:spPr>
        <p:txBody>
          <a:bodyPr lIns="91440" tIns="45720" rIns="91440" bIns="45720" anchor="ctr">
            <a:noAutofit/>
          </a:bodyPr>
          <a:lstStyle>
            <a:lvl1pPr indent="0" algn="ctr">
              <a:buNone/>
              <a:defRPr lang="nl-BE" sz="1400" b="0" u="none" strike="noStrike">
                <a:solidFill>
                  <a:srgbClr val="000000"/>
                </a:solidFill>
                <a:effectLst/>
                <a:uFillTx/>
                <a:latin typeface="Times New Roman"/>
              </a:defRPr>
            </a:lvl1pPr>
          </a:lstStyle>
          <a:p>
            <a:pPr indent="0" algn="ctr">
              <a:buNone/>
            </a:pPr>
            <a:r>
              <a:rPr lang="nl-BE" sz="1400" b="0" u="none" strike="noStrike">
                <a:solidFill>
                  <a:srgbClr val="000000"/>
                </a:solidFill>
                <a:effectLst/>
                <a:uFillTx/>
                <a:latin typeface="Times New Roman"/>
              </a:rPr>
              <a:t>&lt;footer&gt;</a:t>
            </a:r>
          </a:p>
        </p:txBody>
      </p:sp>
      <p:sp>
        <p:nvSpPr>
          <p:cNvPr id="38" name="PlaceHolder 8"/>
          <p:cNvSpPr>
            <a:spLocks noGrp="1"/>
          </p:cNvSpPr>
          <p:nvPr>
            <p:ph type="sldNum" idx="21"/>
          </p:nvPr>
        </p:nvSpPr>
        <p:spPr>
          <a:xfrm>
            <a:off x="8610480" y="6356520"/>
            <a:ext cx="2742840" cy="364680"/>
          </a:xfrm>
          <a:prstGeom prst="rect">
            <a:avLst/>
          </a:prstGeom>
          <a:noFill/>
          <a:ln w="0">
            <a:noFill/>
          </a:ln>
        </p:spPr>
        <p:txBody>
          <a:bodyPr lIns="91440" tIns="45720" rIns="91440" bIns="45720" anchor="ctr">
            <a:noAutofit/>
          </a:bodyPr>
          <a:lstStyle>
            <a:lvl1pPr indent="0" algn="r" defTabSz="914400">
              <a:lnSpc>
                <a:spcPct val="100000"/>
              </a:lnSpc>
              <a:buNone/>
              <a:defRPr lang="de-DE" sz="1200" b="0" u="none" strike="noStrike">
                <a:solidFill>
                  <a:schemeClr val="dk1">
                    <a:tint val="75000"/>
                  </a:schemeClr>
                </a:solidFill>
                <a:effectLst/>
                <a:uFillTx/>
                <a:latin typeface="Garet Book"/>
              </a:defRPr>
            </a:lvl1pPr>
          </a:lstStyle>
          <a:p>
            <a:pPr indent="0" algn="r" defTabSz="914400">
              <a:lnSpc>
                <a:spcPct val="100000"/>
              </a:lnSpc>
              <a:buNone/>
            </a:pPr>
            <a:fld id="{FEFBC179-7AC4-4E63-A151-A4350877FE4E}" type="slidenum">
              <a:rPr lang="de-DE" sz="1200" b="0" u="none" strike="noStrike">
                <a:solidFill>
                  <a:schemeClr val="dk1">
                    <a:tint val="75000"/>
                  </a:schemeClr>
                </a:solidFill>
                <a:effectLst/>
                <a:uFillTx/>
                <a:latin typeface="Garet Book"/>
              </a:rPr>
              <a:t>‹Nr.›</a:t>
            </a:fld>
            <a:endParaRPr lang="nl-BE" sz="1200" b="0" u="none" strike="noStrike">
              <a:solidFill>
                <a:srgbClr val="000000"/>
              </a:solidFill>
              <a:effectLst/>
              <a:uFillTx/>
              <a:latin typeface="Times New Roman"/>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Nur Titel">
    <p:bg>
      <p:bgPr>
        <a:solidFill>
          <a:srgbClr val="E7EBF0"/>
        </a:solidFill>
        <a:effectLst/>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838080" y="365040"/>
            <a:ext cx="10515240" cy="1325160"/>
          </a:xfrm>
          <a:prstGeom prst="rect">
            <a:avLst/>
          </a:prstGeom>
          <a:noFill/>
          <a:ln w="0">
            <a:noFill/>
          </a:ln>
        </p:spPr>
        <p:txBody>
          <a:bodyPr lIns="91440" tIns="45720" rIns="91440" bIns="45720" anchor="ctr">
            <a:noAutofit/>
          </a:bodyPr>
          <a:lstStyle/>
          <a:p>
            <a:pPr indent="0" defTabSz="914400">
              <a:lnSpc>
                <a:spcPct val="90000"/>
              </a:lnSpc>
              <a:buNone/>
            </a:pPr>
            <a:r>
              <a:rPr lang="de-DE" sz="4400" b="0" u="none" strike="noStrike">
                <a:solidFill>
                  <a:schemeClr val="dk1"/>
                </a:solidFill>
                <a:effectLst/>
                <a:uFillTx/>
                <a:latin typeface="Garet Heavy"/>
              </a:rPr>
              <a:t>Titelmasterformat durch Klicken bearbeiten</a:t>
            </a:r>
            <a:endParaRPr lang="de-DE" sz="4400" b="0" u="none" strike="noStrike">
              <a:solidFill>
                <a:schemeClr val="dk1"/>
              </a:solidFill>
              <a:effectLst/>
              <a:uFillTx/>
              <a:latin typeface="Garet Book"/>
            </a:endParaRPr>
          </a:p>
        </p:txBody>
      </p:sp>
      <p:sp>
        <p:nvSpPr>
          <p:cNvPr id="40" name="PlaceHolder 2"/>
          <p:cNvSpPr>
            <a:spLocks noGrp="1"/>
          </p:cNvSpPr>
          <p:nvPr>
            <p:ph type="dt" idx="22"/>
          </p:nvPr>
        </p:nvSpPr>
        <p:spPr>
          <a:xfrm>
            <a:off x="838080" y="6356520"/>
            <a:ext cx="2742840" cy="364680"/>
          </a:xfrm>
          <a:prstGeom prst="rect">
            <a:avLst/>
          </a:prstGeom>
          <a:noFill/>
          <a:ln w="0">
            <a:noFill/>
          </a:ln>
        </p:spPr>
        <p:txBody>
          <a:bodyPr lIns="91440" tIns="45720" rIns="91440" bIns="45720" anchor="ctr">
            <a:noAutofit/>
          </a:bodyPr>
          <a:lstStyle>
            <a:lvl1pPr indent="0" defTabSz="914400">
              <a:lnSpc>
                <a:spcPct val="100000"/>
              </a:lnSpc>
              <a:buNone/>
              <a:defRPr lang="de-DE" sz="1200" b="0" u="none" strike="noStrike">
                <a:solidFill>
                  <a:schemeClr val="dk1">
                    <a:tint val="75000"/>
                  </a:schemeClr>
                </a:solidFill>
                <a:effectLst/>
                <a:uFillTx/>
                <a:latin typeface="Garet Book"/>
              </a:defRPr>
            </a:lvl1pPr>
          </a:lstStyle>
          <a:p>
            <a:pPr indent="0" defTabSz="914400">
              <a:lnSpc>
                <a:spcPct val="100000"/>
              </a:lnSpc>
              <a:buNone/>
            </a:pPr>
            <a:r>
              <a:rPr lang="de-DE" sz="1200" b="0" u="none" strike="noStrike">
                <a:solidFill>
                  <a:schemeClr val="dk1">
                    <a:tint val="75000"/>
                  </a:schemeClr>
                </a:solidFill>
                <a:effectLst/>
                <a:uFillTx/>
                <a:latin typeface="Garet Book"/>
              </a:rPr>
              <a:t>&lt;date/time&gt;</a:t>
            </a:r>
            <a:endParaRPr lang="nl-BE" sz="1200" b="0" u="none" strike="noStrike">
              <a:solidFill>
                <a:srgbClr val="000000"/>
              </a:solidFill>
              <a:effectLst/>
              <a:uFillTx/>
              <a:latin typeface="Times New Roman"/>
            </a:endParaRPr>
          </a:p>
        </p:txBody>
      </p:sp>
      <p:sp>
        <p:nvSpPr>
          <p:cNvPr id="41" name="PlaceHolder 3"/>
          <p:cNvSpPr>
            <a:spLocks noGrp="1"/>
          </p:cNvSpPr>
          <p:nvPr>
            <p:ph type="ftr" idx="23"/>
          </p:nvPr>
        </p:nvSpPr>
        <p:spPr>
          <a:xfrm>
            <a:off x="4038480" y="6356520"/>
            <a:ext cx="4114440" cy="364680"/>
          </a:xfrm>
          <a:prstGeom prst="rect">
            <a:avLst/>
          </a:prstGeom>
          <a:noFill/>
          <a:ln w="0">
            <a:noFill/>
          </a:ln>
        </p:spPr>
        <p:txBody>
          <a:bodyPr lIns="91440" tIns="45720" rIns="91440" bIns="45720" anchor="ctr">
            <a:noAutofit/>
          </a:bodyPr>
          <a:lstStyle>
            <a:lvl1pPr indent="0" algn="ctr">
              <a:buNone/>
              <a:defRPr lang="nl-BE" sz="1400" b="0" u="none" strike="noStrike">
                <a:solidFill>
                  <a:srgbClr val="000000"/>
                </a:solidFill>
                <a:effectLst/>
                <a:uFillTx/>
                <a:latin typeface="Times New Roman"/>
              </a:defRPr>
            </a:lvl1pPr>
          </a:lstStyle>
          <a:p>
            <a:pPr indent="0" algn="ctr">
              <a:buNone/>
            </a:pPr>
            <a:r>
              <a:rPr lang="nl-BE" sz="1400" b="0" u="none" strike="noStrike">
                <a:solidFill>
                  <a:srgbClr val="000000"/>
                </a:solidFill>
                <a:effectLst/>
                <a:uFillTx/>
                <a:latin typeface="Times New Roman"/>
              </a:rPr>
              <a:t>&lt;footer&gt;</a:t>
            </a:r>
          </a:p>
        </p:txBody>
      </p:sp>
      <p:sp>
        <p:nvSpPr>
          <p:cNvPr id="42" name="PlaceHolder 4"/>
          <p:cNvSpPr>
            <a:spLocks noGrp="1"/>
          </p:cNvSpPr>
          <p:nvPr>
            <p:ph type="sldNum" idx="24"/>
          </p:nvPr>
        </p:nvSpPr>
        <p:spPr>
          <a:xfrm>
            <a:off x="8610480" y="6356520"/>
            <a:ext cx="2742840" cy="364680"/>
          </a:xfrm>
          <a:prstGeom prst="rect">
            <a:avLst/>
          </a:prstGeom>
          <a:noFill/>
          <a:ln w="0">
            <a:noFill/>
          </a:ln>
        </p:spPr>
        <p:txBody>
          <a:bodyPr lIns="91440" tIns="45720" rIns="91440" bIns="45720" anchor="ctr">
            <a:noAutofit/>
          </a:bodyPr>
          <a:lstStyle>
            <a:lvl1pPr indent="0" algn="r" defTabSz="914400">
              <a:lnSpc>
                <a:spcPct val="100000"/>
              </a:lnSpc>
              <a:buNone/>
              <a:defRPr lang="de-DE" sz="1200" b="0" u="none" strike="noStrike">
                <a:solidFill>
                  <a:schemeClr val="dk1">
                    <a:tint val="75000"/>
                  </a:schemeClr>
                </a:solidFill>
                <a:effectLst/>
                <a:uFillTx/>
                <a:latin typeface="Garet Book"/>
              </a:defRPr>
            </a:lvl1pPr>
          </a:lstStyle>
          <a:p>
            <a:pPr indent="0" algn="r" defTabSz="914400">
              <a:lnSpc>
                <a:spcPct val="100000"/>
              </a:lnSpc>
              <a:buNone/>
            </a:pPr>
            <a:fld id="{8AA8D142-2AB5-4120-B394-407AB36E12E7}" type="slidenum">
              <a:rPr lang="de-DE" sz="1200" b="0" u="none" strike="noStrike">
                <a:solidFill>
                  <a:schemeClr val="dk1">
                    <a:tint val="75000"/>
                  </a:schemeClr>
                </a:solidFill>
                <a:effectLst/>
                <a:uFillTx/>
                <a:latin typeface="Garet Book"/>
              </a:rPr>
              <a:t>‹Nr.›</a:t>
            </a:fld>
            <a:endParaRPr lang="nl-BE" sz="1200" b="0" u="none" strike="noStrike">
              <a:solidFill>
                <a:srgbClr val="000000"/>
              </a:solidFill>
              <a:effectLst/>
              <a:uFillTx/>
              <a:latin typeface="Times New Roman"/>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Leer">
    <p:bg>
      <p:bgPr>
        <a:solidFill>
          <a:srgbClr val="E7EBF0"/>
        </a:solidFill>
        <a:effectLst/>
      </p:bgPr>
    </p:bg>
    <p:spTree>
      <p:nvGrpSpPr>
        <p:cNvPr id="1" name=""/>
        <p:cNvGrpSpPr/>
        <p:nvPr/>
      </p:nvGrpSpPr>
      <p:grpSpPr>
        <a:xfrm>
          <a:off x="0" y="0"/>
          <a:ext cx="0" cy="0"/>
          <a:chOff x="0" y="0"/>
          <a:chExt cx="0" cy="0"/>
        </a:xfrm>
      </p:grpSpPr>
      <p:sp>
        <p:nvSpPr>
          <p:cNvPr id="43" name="PlaceHolder 1"/>
          <p:cNvSpPr>
            <a:spLocks noGrp="1"/>
          </p:cNvSpPr>
          <p:nvPr>
            <p:ph type="dt" idx="25"/>
          </p:nvPr>
        </p:nvSpPr>
        <p:spPr>
          <a:xfrm>
            <a:off x="838080" y="6356520"/>
            <a:ext cx="2742840" cy="364680"/>
          </a:xfrm>
          <a:prstGeom prst="rect">
            <a:avLst/>
          </a:prstGeom>
          <a:noFill/>
          <a:ln w="0">
            <a:noFill/>
          </a:ln>
        </p:spPr>
        <p:txBody>
          <a:bodyPr lIns="91440" tIns="45720" rIns="91440" bIns="45720" anchor="ctr">
            <a:noAutofit/>
          </a:bodyPr>
          <a:lstStyle>
            <a:lvl1pPr indent="0" defTabSz="914400">
              <a:lnSpc>
                <a:spcPct val="100000"/>
              </a:lnSpc>
              <a:buNone/>
              <a:defRPr lang="de-DE" sz="1200" b="0" u="none" strike="noStrike">
                <a:solidFill>
                  <a:schemeClr val="dk1">
                    <a:tint val="75000"/>
                  </a:schemeClr>
                </a:solidFill>
                <a:effectLst/>
                <a:uFillTx/>
                <a:latin typeface="Garet Book"/>
              </a:defRPr>
            </a:lvl1pPr>
          </a:lstStyle>
          <a:p>
            <a:pPr indent="0" defTabSz="914400">
              <a:lnSpc>
                <a:spcPct val="100000"/>
              </a:lnSpc>
              <a:buNone/>
            </a:pPr>
            <a:r>
              <a:rPr lang="de-DE" sz="1200" b="0" u="none" strike="noStrike">
                <a:solidFill>
                  <a:schemeClr val="dk1">
                    <a:tint val="75000"/>
                  </a:schemeClr>
                </a:solidFill>
                <a:effectLst/>
                <a:uFillTx/>
                <a:latin typeface="Garet Book"/>
              </a:rPr>
              <a:t>&lt;date/time&gt;</a:t>
            </a:r>
            <a:endParaRPr lang="nl-BE" sz="1200" b="0" u="none" strike="noStrike">
              <a:solidFill>
                <a:srgbClr val="000000"/>
              </a:solidFill>
              <a:effectLst/>
              <a:uFillTx/>
              <a:latin typeface="Times New Roman"/>
            </a:endParaRPr>
          </a:p>
        </p:txBody>
      </p:sp>
      <p:sp>
        <p:nvSpPr>
          <p:cNvPr id="44" name="PlaceHolder 2"/>
          <p:cNvSpPr>
            <a:spLocks noGrp="1"/>
          </p:cNvSpPr>
          <p:nvPr>
            <p:ph type="ftr" idx="26"/>
          </p:nvPr>
        </p:nvSpPr>
        <p:spPr>
          <a:xfrm>
            <a:off x="4038480" y="6356520"/>
            <a:ext cx="4114440" cy="364680"/>
          </a:xfrm>
          <a:prstGeom prst="rect">
            <a:avLst/>
          </a:prstGeom>
          <a:noFill/>
          <a:ln w="0">
            <a:noFill/>
          </a:ln>
        </p:spPr>
        <p:txBody>
          <a:bodyPr lIns="91440" tIns="45720" rIns="91440" bIns="45720" anchor="ctr">
            <a:noAutofit/>
          </a:bodyPr>
          <a:lstStyle>
            <a:lvl1pPr indent="0" algn="ctr">
              <a:buNone/>
              <a:defRPr lang="nl-BE" sz="1400" b="0" u="none" strike="noStrike">
                <a:solidFill>
                  <a:srgbClr val="000000"/>
                </a:solidFill>
                <a:effectLst/>
                <a:uFillTx/>
                <a:latin typeface="Times New Roman"/>
              </a:defRPr>
            </a:lvl1pPr>
          </a:lstStyle>
          <a:p>
            <a:pPr indent="0" algn="ctr">
              <a:buNone/>
            </a:pPr>
            <a:r>
              <a:rPr lang="nl-BE" sz="1400" b="0" u="none" strike="noStrike">
                <a:solidFill>
                  <a:srgbClr val="000000"/>
                </a:solidFill>
                <a:effectLst/>
                <a:uFillTx/>
                <a:latin typeface="Times New Roman"/>
              </a:rPr>
              <a:t>&lt;footer&gt;</a:t>
            </a:r>
          </a:p>
        </p:txBody>
      </p:sp>
      <p:sp>
        <p:nvSpPr>
          <p:cNvPr id="45" name="PlaceHolder 3"/>
          <p:cNvSpPr>
            <a:spLocks noGrp="1"/>
          </p:cNvSpPr>
          <p:nvPr>
            <p:ph type="sldNum" idx="27"/>
          </p:nvPr>
        </p:nvSpPr>
        <p:spPr>
          <a:xfrm>
            <a:off x="8610480" y="6356520"/>
            <a:ext cx="2742840" cy="364680"/>
          </a:xfrm>
          <a:prstGeom prst="rect">
            <a:avLst/>
          </a:prstGeom>
          <a:noFill/>
          <a:ln w="0">
            <a:noFill/>
          </a:ln>
        </p:spPr>
        <p:txBody>
          <a:bodyPr lIns="91440" tIns="45720" rIns="91440" bIns="45720" anchor="ctr">
            <a:noAutofit/>
          </a:bodyPr>
          <a:lstStyle>
            <a:lvl1pPr indent="0" algn="r" defTabSz="914400">
              <a:lnSpc>
                <a:spcPct val="100000"/>
              </a:lnSpc>
              <a:buNone/>
              <a:defRPr lang="de-DE" sz="1200" b="0" u="none" strike="noStrike">
                <a:solidFill>
                  <a:schemeClr val="dk1">
                    <a:tint val="75000"/>
                  </a:schemeClr>
                </a:solidFill>
                <a:effectLst/>
                <a:uFillTx/>
                <a:latin typeface="Garet Book"/>
              </a:defRPr>
            </a:lvl1pPr>
          </a:lstStyle>
          <a:p>
            <a:pPr indent="0" algn="r" defTabSz="914400">
              <a:lnSpc>
                <a:spcPct val="100000"/>
              </a:lnSpc>
              <a:buNone/>
            </a:pPr>
            <a:fld id="{C16B779A-2558-4561-84CA-ED5BFE3B55C5}" type="slidenum">
              <a:rPr lang="de-DE" sz="1200" b="0" u="none" strike="noStrike">
                <a:solidFill>
                  <a:schemeClr val="dk1">
                    <a:tint val="75000"/>
                  </a:schemeClr>
                </a:solidFill>
                <a:effectLst/>
                <a:uFillTx/>
                <a:latin typeface="Garet Book"/>
              </a:rPr>
              <a:t>‹Nr.›</a:t>
            </a:fld>
            <a:endParaRPr lang="nl-BE" sz="1200" b="0" u="none" strike="noStrike">
              <a:solidFill>
                <a:srgbClr val="000000"/>
              </a:solidFill>
              <a:effectLst/>
              <a:uFillTx/>
              <a:latin typeface="Times New Roman"/>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 Id="rId9" Type="http://schemas.openxmlformats.org/officeDocument/2006/relationships/image" Target="../media/image8.jpeg"/></Relationships>
</file>

<file path=ppt/slides/_rels/slide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4.xml"/><Relationship Id="rId1" Type="http://schemas.openxmlformats.org/officeDocument/2006/relationships/video" Target="https://www.youtube.com/embed/nUK5Ibp0Th0?feature=oembed" TargetMode="External"/><Relationship Id="rId6" Type="http://schemas.openxmlformats.org/officeDocument/2006/relationships/image" Target="../media/image11.png"/><Relationship Id="rId5" Type="http://schemas.openxmlformats.org/officeDocument/2006/relationships/image" Target="../media/image10.jpeg"/><Relationship Id="rId4" Type="http://schemas.openxmlformats.org/officeDocument/2006/relationships/hyperlink" Target="https://www.youtube.com/watch?v=nUK5Ibp0Th0"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s://creativecommons.org/licenses/by-sa/4.0/?ref=chooser-v1" TargetMode="External"/><Relationship Id="rId5" Type="http://schemas.openxmlformats.org/officeDocument/2006/relationships/hyperlink" Target="https://democracy-ai.eu/" TargetMode="External"/><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 name="Rechteck 12"/>
          <p:cNvSpPr/>
          <p:nvPr/>
        </p:nvSpPr>
        <p:spPr>
          <a:xfrm>
            <a:off x="0" y="4080240"/>
            <a:ext cx="12191760" cy="117000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chemeClr val="lt1"/>
              </a:solidFill>
              <a:effectLst/>
              <a:uFillTx/>
              <a:latin typeface="Garet Book"/>
            </a:endParaRPr>
          </a:p>
        </p:txBody>
      </p:sp>
      <p:sp>
        <p:nvSpPr>
          <p:cNvPr id="59" name="PlaceHolder 1"/>
          <p:cNvSpPr>
            <a:spLocks noGrp="1"/>
          </p:cNvSpPr>
          <p:nvPr>
            <p:ph type="title"/>
          </p:nvPr>
        </p:nvSpPr>
        <p:spPr>
          <a:xfrm>
            <a:off x="1523880" y="2279880"/>
            <a:ext cx="9143640" cy="1468800"/>
          </a:xfrm>
          <a:prstGeom prst="rect">
            <a:avLst/>
          </a:prstGeom>
          <a:noFill/>
          <a:ln w="0">
            <a:noFill/>
          </a:ln>
        </p:spPr>
        <p:txBody>
          <a:bodyPr lIns="91440" tIns="45720" rIns="91440" bIns="45720" anchor="ctr">
            <a:normAutofit/>
          </a:bodyPr>
          <a:lstStyle/>
          <a:p>
            <a:pPr indent="0" algn="ctr" defTabSz="914400">
              <a:lnSpc>
                <a:spcPct val="90000"/>
              </a:lnSpc>
              <a:buNone/>
            </a:pPr>
            <a:r>
              <a:rPr lang="de-DE" sz="4800" b="0" u="none" strike="noStrike" dirty="0">
                <a:solidFill>
                  <a:schemeClr val="dk1"/>
                </a:solidFill>
                <a:effectLst/>
                <a:uFillTx/>
                <a:latin typeface="Garet Heavy"/>
              </a:rPr>
              <a:t>AI &amp; </a:t>
            </a:r>
            <a:r>
              <a:rPr lang="de-DE" sz="4800" b="0" u="none" strike="noStrike" dirty="0" err="1">
                <a:solidFill>
                  <a:schemeClr val="dk1"/>
                </a:solidFill>
                <a:effectLst/>
                <a:uFillTx/>
                <a:latin typeface="Garet Heavy"/>
              </a:rPr>
              <a:t>Ideology</a:t>
            </a:r>
            <a:endParaRPr lang="de-DE" sz="4800" b="0" u="none" strike="noStrike" dirty="0">
              <a:solidFill>
                <a:schemeClr val="dk1"/>
              </a:solidFill>
              <a:effectLst/>
              <a:uFillTx/>
              <a:latin typeface="Garet Book"/>
            </a:endParaRPr>
          </a:p>
        </p:txBody>
      </p:sp>
      <p:sp>
        <p:nvSpPr>
          <p:cNvPr id="60" name="Rechteck 3"/>
          <p:cNvSpPr/>
          <p:nvPr/>
        </p:nvSpPr>
        <p:spPr>
          <a:xfrm>
            <a:off x="0" y="0"/>
            <a:ext cx="12191760" cy="867960"/>
          </a:xfrm>
          <a:prstGeom prst="rect">
            <a:avLst/>
          </a:prstGeom>
          <a:no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chemeClr val="lt1"/>
              </a:solidFill>
              <a:effectLst/>
              <a:uFillTx/>
              <a:latin typeface="Garet Book"/>
            </a:endParaRPr>
          </a:p>
        </p:txBody>
      </p:sp>
      <p:sp>
        <p:nvSpPr>
          <p:cNvPr id="61" name="Textfeld 26"/>
          <p:cNvSpPr/>
          <p:nvPr/>
        </p:nvSpPr>
        <p:spPr>
          <a:xfrm>
            <a:off x="768600" y="4300110"/>
            <a:ext cx="10548360" cy="7567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defTabSz="914400">
              <a:lnSpc>
                <a:spcPct val="90000"/>
              </a:lnSpc>
              <a:spcBef>
                <a:spcPts val="1001"/>
              </a:spcBef>
            </a:pPr>
            <a:r>
              <a:rPr lang="en-US" sz="2400" b="0" u="none" strike="noStrike" dirty="0">
                <a:solidFill>
                  <a:srgbClr val="E7EBF0"/>
                </a:solidFill>
                <a:effectLst/>
                <a:uFillTx/>
                <a:latin typeface="Garet Book"/>
              </a:rPr>
              <a:t>Module 3 – AI Governance, Ethics, Human Rights, and Democracy </a:t>
            </a:r>
            <a:br>
              <a:rPr sz="2400" dirty="0"/>
            </a:br>
            <a:r>
              <a:rPr lang="en-US" sz="2400" b="0" u="none" strike="noStrike" dirty="0">
                <a:solidFill>
                  <a:srgbClr val="E7EBF0"/>
                </a:solidFill>
                <a:effectLst/>
                <a:uFillTx/>
                <a:latin typeface="Garet Book"/>
              </a:rPr>
              <a:t>Teaching Unit 4 – AI &amp; Ideology</a:t>
            </a:r>
            <a:endParaRPr lang="nl-BE" sz="2400" b="0" u="none" strike="noStrike" dirty="0">
              <a:solidFill>
                <a:srgbClr val="000000"/>
              </a:solidFill>
              <a:effectLst/>
              <a:uFillTx/>
              <a:latin typeface="Arial"/>
            </a:endParaRPr>
          </a:p>
        </p:txBody>
      </p:sp>
      <p:pic>
        <p:nvPicPr>
          <p:cNvPr id="62" name="Grafik 5"/>
          <p:cNvPicPr/>
          <p:nvPr/>
        </p:nvPicPr>
        <p:blipFill>
          <a:blip r:embed="rId2"/>
          <a:stretch/>
        </p:blipFill>
        <p:spPr>
          <a:xfrm>
            <a:off x="5058000" y="4680"/>
            <a:ext cx="2075760" cy="2140560"/>
          </a:xfrm>
          <a:prstGeom prst="rect">
            <a:avLst/>
          </a:prstGeom>
          <a:noFill/>
          <a:ln w="0">
            <a:noFill/>
          </a:ln>
        </p:spPr>
      </p:pic>
      <p:pic>
        <p:nvPicPr>
          <p:cNvPr id="63" name="Grafik 13"/>
          <p:cNvPicPr/>
          <p:nvPr/>
        </p:nvPicPr>
        <p:blipFill>
          <a:blip r:embed="rId3"/>
          <a:stretch/>
        </p:blipFill>
        <p:spPr>
          <a:xfrm>
            <a:off x="4229640" y="5957640"/>
            <a:ext cx="990720" cy="601560"/>
          </a:xfrm>
          <a:prstGeom prst="rect">
            <a:avLst/>
          </a:prstGeom>
          <a:noFill/>
          <a:ln w="0">
            <a:noFill/>
          </a:ln>
        </p:spPr>
      </p:pic>
      <p:pic>
        <p:nvPicPr>
          <p:cNvPr id="64" name="Grafik 17"/>
          <p:cNvPicPr/>
          <p:nvPr/>
        </p:nvPicPr>
        <p:blipFill>
          <a:blip r:embed="rId4"/>
          <a:srcRect t="25339" r="21731" b="23723"/>
          <a:stretch/>
        </p:blipFill>
        <p:spPr>
          <a:xfrm>
            <a:off x="9969120" y="5958000"/>
            <a:ext cx="1932480" cy="607320"/>
          </a:xfrm>
          <a:prstGeom prst="rect">
            <a:avLst/>
          </a:prstGeom>
          <a:noFill/>
          <a:ln w="0">
            <a:noFill/>
          </a:ln>
        </p:spPr>
      </p:pic>
      <p:grpSp>
        <p:nvGrpSpPr>
          <p:cNvPr id="65" name="Gruppieren 16"/>
          <p:cNvGrpSpPr/>
          <p:nvPr/>
        </p:nvGrpSpPr>
        <p:grpSpPr>
          <a:xfrm>
            <a:off x="290520" y="5958360"/>
            <a:ext cx="2681640" cy="605160"/>
            <a:chOff x="290520" y="5958360"/>
            <a:chExt cx="2681640" cy="605160"/>
          </a:xfrm>
        </p:grpSpPr>
        <p:pic>
          <p:nvPicPr>
            <p:cNvPr id="66" name="Grafik 18"/>
            <p:cNvPicPr/>
            <p:nvPr/>
          </p:nvPicPr>
          <p:blipFill>
            <a:blip r:embed="rId5"/>
            <a:stretch/>
          </p:blipFill>
          <p:spPr>
            <a:xfrm>
              <a:off x="2423160" y="5958360"/>
              <a:ext cx="549000" cy="602280"/>
            </a:xfrm>
            <a:prstGeom prst="rect">
              <a:avLst/>
            </a:prstGeom>
            <a:noFill/>
            <a:ln w="0">
              <a:noFill/>
            </a:ln>
          </p:spPr>
        </p:pic>
        <p:pic>
          <p:nvPicPr>
            <p:cNvPr id="67" name="Grafik 19"/>
            <p:cNvPicPr/>
            <p:nvPr/>
          </p:nvPicPr>
          <p:blipFill>
            <a:blip r:embed="rId6"/>
            <a:stretch/>
          </p:blipFill>
          <p:spPr>
            <a:xfrm>
              <a:off x="290520" y="5961240"/>
              <a:ext cx="2088000" cy="602280"/>
            </a:xfrm>
            <a:prstGeom prst="rect">
              <a:avLst/>
            </a:prstGeom>
            <a:noFill/>
            <a:ln w="0">
              <a:noFill/>
            </a:ln>
          </p:spPr>
        </p:pic>
      </p:grpSp>
      <p:pic>
        <p:nvPicPr>
          <p:cNvPr id="68" name="Grafik 20"/>
          <p:cNvPicPr/>
          <p:nvPr/>
        </p:nvPicPr>
        <p:blipFill>
          <a:blip r:embed="rId7"/>
          <a:stretch/>
        </p:blipFill>
        <p:spPr>
          <a:xfrm>
            <a:off x="5486760" y="5967720"/>
            <a:ext cx="3452400" cy="591480"/>
          </a:xfrm>
          <a:prstGeom prst="rect">
            <a:avLst/>
          </a:prstGeom>
          <a:noFill/>
          <a:ln w="0">
            <a:noFill/>
          </a:ln>
        </p:spPr>
      </p:pic>
      <p:pic>
        <p:nvPicPr>
          <p:cNvPr id="69" name="Grafik 21"/>
          <p:cNvPicPr/>
          <p:nvPr/>
        </p:nvPicPr>
        <p:blipFill>
          <a:blip r:embed="rId8"/>
          <a:stretch/>
        </p:blipFill>
        <p:spPr>
          <a:xfrm>
            <a:off x="3219120" y="5960160"/>
            <a:ext cx="763560" cy="598680"/>
          </a:xfrm>
          <a:prstGeom prst="rect">
            <a:avLst/>
          </a:prstGeom>
          <a:noFill/>
          <a:ln w="0">
            <a:noFill/>
          </a:ln>
        </p:spPr>
      </p:pic>
      <p:pic>
        <p:nvPicPr>
          <p:cNvPr id="70" name="Grafik 22"/>
          <p:cNvPicPr/>
          <p:nvPr/>
        </p:nvPicPr>
        <p:blipFill>
          <a:blip r:embed="rId9"/>
          <a:stretch/>
        </p:blipFill>
        <p:spPr>
          <a:xfrm>
            <a:off x="9014400" y="5894280"/>
            <a:ext cx="721080" cy="721080"/>
          </a:xfrm>
          <a:prstGeom prst="rect">
            <a:avLst/>
          </a:prstGeom>
          <a:noFill/>
          <a:ln w="0">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 name="Rechteck 11"/>
          <p:cNvSpPr/>
          <p:nvPr/>
        </p:nvSpPr>
        <p:spPr>
          <a:xfrm>
            <a:off x="0" y="-19800"/>
            <a:ext cx="12191760" cy="516600"/>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srgbClr val="94AEE8"/>
              </a:solidFill>
              <a:effectLst/>
              <a:uLnTx/>
              <a:uFillTx/>
              <a:latin typeface="Garet Book"/>
              <a:ea typeface="+mn-ea"/>
              <a:cs typeface="+mn-cs"/>
            </a:endParaRPr>
          </a:p>
        </p:txBody>
      </p:sp>
      <p:sp>
        <p:nvSpPr>
          <p:cNvPr id="73" name="PlaceHolder 1"/>
          <p:cNvSpPr>
            <a:spLocks noGrp="1"/>
          </p:cNvSpPr>
          <p:nvPr>
            <p:ph/>
          </p:nvPr>
        </p:nvSpPr>
        <p:spPr>
          <a:xfrm>
            <a:off x="956880" y="1773000"/>
            <a:ext cx="10206720" cy="4306680"/>
          </a:xfrm>
          <a:prstGeom prst="rect">
            <a:avLst/>
          </a:prstGeom>
          <a:noFill/>
          <a:ln w="0">
            <a:noFill/>
          </a:ln>
        </p:spPr>
        <p:txBody>
          <a:bodyPr lIns="91440" tIns="45720" rIns="91440" bIns="45720" anchor="t">
            <a:noAutofit/>
          </a:bodyPr>
          <a:lstStyle/>
          <a:p>
            <a:pPr marL="457200" indent="-457200" algn="just" defTabSz="914400">
              <a:lnSpc>
                <a:spcPct val="100000"/>
              </a:lnSpc>
              <a:spcBef>
                <a:spcPts val="1001"/>
              </a:spcBef>
              <a:buClr>
                <a:srgbClr val="0B163B"/>
              </a:buClr>
              <a:buFont typeface="Arial"/>
              <a:buAutoNum type="arabicPeriod"/>
            </a:pPr>
            <a:r>
              <a:rPr lang="de-DE" sz="2000" b="0" u="none" strike="noStrike" dirty="0">
                <a:solidFill>
                  <a:schemeClr val="dk1"/>
                </a:solidFill>
                <a:effectLst/>
                <a:uFillTx/>
                <a:latin typeface="Garet Book"/>
              </a:rPr>
              <a:t>Observation Task</a:t>
            </a:r>
          </a:p>
          <a:p>
            <a:pPr marL="457200" indent="-457200" algn="just" defTabSz="914400">
              <a:lnSpc>
                <a:spcPct val="100000"/>
              </a:lnSpc>
              <a:spcBef>
                <a:spcPts val="1001"/>
              </a:spcBef>
              <a:buClr>
                <a:srgbClr val="0B163B"/>
              </a:buClr>
              <a:buFont typeface="Arial"/>
              <a:buAutoNum type="arabicPeriod"/>
            </a:pPr>
            <a:r>
              <a:rPr lang="de-DE" sz="2000" dirty="0">
                <a:solidFill>
                  <a:schemeClr val="dk1"/>
                </a:solidFill>
                <a:latin typeface="Garet Book"/>
              </a:rPr>
              <a:t>Video: Generative AI and </a:t>
            </a:r>
            <a:r>
              <a:rPr lang="de-DE" sz="2000" dirty="0" err="1">
                <a:solidFill>
                  <a:schemeClr val="dk1"/>
                </a:solidFill>
                <a:latin typeface="Garet Book"/>
              </a:rPr>
              <a:t>the</a:t>
            </a:r>
            <a:r>
              <a:rPr lang="de-DE" sz="2000" dirty="0">
                <a:solidFill>
                  <a:schemeClr val="dk1"/>
                </a:solidFill>
                <a:latin typeface="Garet Book"/>
              </a:rPr>
              <a:t> </a:t>
            </a:r>
            <a:r>
              <a:rPr lang="de-DE" sz="2000" dirty="0" err="1">
                <a:solidFill>
                  <a:schemeClr val="dk1"/>
                </a:solidFill>
                <a:latin typeface="Garet Book"/>
              </a:rPr>
              <a:t>aesthetics</a:t>
            </a:r>
            <a:r>
              <a:rPr lang="de-DE" sz="2000" dirty="0">
                <a:solidFill>
                  <a:schemeClr val="dk1"/>
                </a:solidFill>
                <a:latin typeface="Garet Book"/>
              </a:rPr>
              <a:t> </a:t>
            </a:r>
            <a:r>
              <a:rPr lang="de-DE" sz="2000" dirty="0" err="1">
                <a:solidFill>
                  <a:schemeClr val="dk1"/>
                </a:solidFill>
                <a:latin typeface="Garet Book"/>
              </a:rPr>
              <a:t>of</a:t>
            </a:r>
            <a:r>
              <a:rPr lang="de-DE" sz="2000" dirty="0">
                <a:solidFill>
                  <a:schemeClr val="dk1"/>
                </a:solidFill>
                <a:latin typeface="Garet Book"/>
              </a:rPr>
              <a:t> digital </a:t>
            </a:r>
            <a:r>
              <a:rPr lang="de-DE" sz="2000" dirty="0" err="1">
                <a:solidFill>
                  <a:schemeClr val="dk1"/>
                </a:solidFill>
                <a:latin typeface="Garet Book"/>
              </a:rPr>
              <a:t>fascism</a:t>
            </a:r>
            <a:endParaRPr lang="de-DE" sz="2000" b="0" u="none" strike="noStrike" dirty="0">
              <a:solidFill>
                <a:schemeClr val="dk1"/>
              </a:solidFill>
              <a:effectLst/>
              <a:uFillTx/>
              <a:latin typeface="Garet Book"/>
            </a:endParaRPr>
          </a:p>
          <a:p>
            <a:pPr marL="457200" indent="-457200" algn="just" defTabSz="914400">
              <a:lnSpc>
                <a:spcPct val="100000"/>
              </a:lnSpc>
              <a:spcBef>
                <a:spcPts val="1001"/>
              </a:spcBef>
              <a:buClr>
                <a:srgbClr val="0B163B"/>
              </a:buClr>
              <a:buFont typeface="Arial"/>
              <a:buAutoNum type="arabicPeriod"/>
            </a:pPr>
            <a:r>
              <a:rPr lang="de-DE" sz="2000" b="0" u="none" strike="noStrike" dirty="0" err="1">
                <a:solidFill>
                  <a:schemeClr val="dk1"/>
                </a:solidFill>
                <a:effectLst/>
                <a:uFillTx/>
                <a:latin typeface="Garet Book"/>
              </a:rPr>
              <a:t>Discourse</a:t>
            </a:r>
            <a:r>
              <a:rPr lang="de-DE" sz="2000" b="0" u="none" strike="noStrike" dirty="0">
                <a:solidFill>
                  <a:schemeClr val="dk1"/>
                </a:solidFill>
                <a:effectLst/>
                <a:uFillTx/>
                <a:latin typeface="Garet Book"/>
              </a:rPr>
              <a:t> Analysis</a:t>
            </a:r>
          </a:p>
        </p:txBody>
      </p:sp>
      <p:pic>
        <p:nvPicPr>
          <p:cNvPr id="74" name="Grafik 1"/>
          <p:cNvPicPr/>
          <p:nvPr/>
        </p:nvPicPr>
        <p:blipFill>
          <a:blip r:embed="rId2"/>
          <a:stretch/>
        </p:blipFill>
        <p:spPr>
          <a:xfrm>
            <a:off x="11164320" y="5798160"/>
            <a:ext cx="1027440" cy="1059480"/>
          </a:xfrm>
          <a:prstGeom prst="rect">
            <a:avLst/>
          </a:prstGeom>
          <a:noFill/>
          <a:ln w="0">
            <a:noFill/>
          </a:ln>
        </p:spPr>
      </p:pic>
      <p:sp>
        <p:nvSpPr>
          <p:cNvPr id="75" name="Textfeld 5"/>
          <p:cNvSpPr/>
          <p:nvPr/>
        </p:nvSpPr>
        <p:spPr>
          <a:xfrm>
            <a:off x="457200" y="755280"/>
            <a:ext cx="5638320" cy="584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3200" b="1" i="0" u="none" strike="noStrike" kern="1200" cap="none" spc="0" normalizeH="0" baseline="0" noProof="0" dirty="0">
                <a:ln>
                  <a:noFill/>
                </a:ln>
                <a:solidFill>
                  <a:srgbClr val="0B163B"/>
                </a:solidFill>
                <a:effectLst/>
                <a:uLnTx/>
                <a:uFillTx/>
                <a:latin typeface="Garet Heavy"/>
                <a:ea typeface="+mn-ea"/>
                <a:cs typeface="+mn-cs"/>
              </a:rPr>
              <a:t>Content</a:t>
            </a:r>
            <a:endParaRPr kumimoji="0" lang="nl-BE" sz="3200" b="0" i="0" u="none" strike="noStrike" kern="1200" cap="none" spc="0" normalizeH="0" baseline="0" noProof="0" dirty="0">
              <a:ln>
                <a:noFill/>
              </a:ln>
              <a:solidFill>
                <a:srgbClr val="000000"/>
              </a:solidFill>
              <a:effectLst/>
              <a:uLnTx/>
              <a:uFillTx/>
              <a:latin typeface="Arial"/>
              <a:ea typeface="+mn-ea"/>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 name="Rechteck 11"/>
          <p:cNvSpPr/>
          <p:nvPr/>
        </p:nvSpPr>
        <p:spPr>
          <a:xfrm>
            <a:off x="0" y="-19800"/>
            <a:ext cx="12191760" cy="516600"/>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rgbClr val="94AEE8"/>
              </a:solidFill>
              <a:effectLst/>
              <a:uFillTx/>
              <a:latin typeface="Garet Book"/>
            </a:endParaRPr>
          </a:p>
        </p:txBody>
      </p:sp>
      <p:sp>
        <p:nvSpPr>
          <p:cNvPr id="77" name="Rechteck 10"/>
          <p:cNvSpPr/>
          <p:nvPr/>
        </p:nvSpPr>
        <p:spPr>
          <a:xfrm>
            <a:off x="9856440" y="496800"/>
            <a:ext cx="2335320" cy="6360840"/>
          </a:xfrm>
          <a:prstGeom prst="rect">
            <a:avLst/>
          </a:prstGeom>
          <a:solidFill>
            <a:srgbClr val="F4EEFE"/>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rgbClr val="94AEE8"/>
              </a:solidFill>
              <a:effectLst/>
              <a:uFillTx/>
              <a:latin typeface="Garet Book"/>
            </a:endParaRPr>
          </a:p>
        </p:txBody>
      </p:sp>
      <p:pic>
        <p:nvPicPr>
          <p:cNvPr id="78" name="Grafik 1"/>
          <p:cNvPicPr/>
          <p:nvPr/>
        </p:nvPicPr>
        <p:blipFill>
          <a:blip r:embed="rId2"/>
          <a:stretch/>
        </p:blipFill>
        <p:spPr>
          <a:xfrm>
            <a:off x="11164320" y="5798160"/>
            <a:ext cx="1027440" cy="1059480"/>
          </a:xfrm>
          <a:prstGeom prst="rect">
            <a:avLst/>
          </a:prstGeom>
          <a:noFill/>
          <a:ln w="0">
            <a:noFill/>
          </a:ln>
        </p:spPr>
      </p:pic>
      <p:sp>
        <p:nvSpPr>
          <p:cNvPr id="79" name="Textfeld 5"/>
          <p:cNvSpPr/>
          <p:nvPr/>
        </p:nvSpPr>
        <p:spPr>
          <a:xfrm>
            <a:off x="457200" y="755280"/>
            <a:ext cx="5638320" cy="584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r>
              <a:rPr lang="de-DE" sz="3200" b="1" u="none" strike="noStrike" dirty="0">
                <a:solidFill>
                  <a:schemeClr val="dk1"/>
                </a:solidFill>
                <a:effectLst/>
                <a:uFillTx/>
                <a:latin typeface="Garet Heavy"/>
              </a:rPr>
              <a:t>Observation Task</a:t>
            </a:r>
            <a:endParaRPr lang="nl-BE" sz="3200" b="0" u="none" strike="noStrike" dirty="0">
              <a:solidFill>
                <a:srgbClr val="000000"/>
              </a:solidFill>
              <a:effectLst/>
              <a:uFillTx/>
              <a:latin typeface="Arial"/>
            </a:endParaRPr>
          </a:p>
        </p:txBody>
      </p:sp>
      <p:sp>
        <p:nvSpPr>
          <p:cNvPr id="80" name="PlaceHolder 1"/>
          <p:cNvSpPr>
            <a:spLocks noGrp="1"/>
          </p:cNvSpPr>
          <p:nvPr>
            <p:ph/>
          </p:nvPr>
        </p:nvSpPr>
        <p:spPr>
          <a:xfrm>
            <a:off x="1063080" y="3948480"/>
            <a:ext cx="7115720" cy="1235880"/>
          </a:xfrm>
          <a:prstGeom prst="rect">
            <a:avLst/>
          </a:prstGeom>
          <a:noFill/>
          <a:ln w="0">
            <a:noFill/>
          </a:ln>
        </p:spPr>
        <p:txBody>
          <a:bodyPr lIns="91440" tIns="45720" rIns="91440" bIns="45720" anchor="t">
            <a:noAutofit/>
          </a:bodyPr>
          <a:lstStyle/>
          <a:p>
            <a:pPr indent="0" defTabSz="914400">
              <a:lnSpc>
                <a:spcPct val="90000"/>
              </a:lnSpc>
              <a:spcBef>
                <a:spcPts val="1001"/>
              </a:spcBef>
              <a:buNone/>
              <a:tabLst>
                <a:tab pos="0" algn="l"/>
              </a:tabLst>
            </a:pPr>
            <a:r>
              <a:rPr lang="en-GB" sz="2000" b="0" u="none" strike="noStrike" dirty="0">
                <a:solidFill>
                  <a:schemeClr val="dk1"/>
                </a:solidFill>
                <a:effectLst/>
                <a:uFillTx/>
                <a:latin typeface="+mn-lt"/>
                <a:ea typeface="Garet Book"/>
              </a:rPr>
              <a:t>Take notes to answer the following guiding questions in small groups after you watched the video:</a:t>
            </a:r>
            <a:endParaRPr lang="de-DE" sz="2000" b="0" u="none" strike="noStrike" dirty="0">
              <a:solidFill>
                <a:schemeClr val="dk1"/>
              </a:solidFill>
              <a:effectLst/>
              <a:uFillTx/>
              <a:latin typeface="+mn-lt"/>
            </a:endParaRPr>
          </a:p>
          <a:p>
            <a:pPr indent="0" defTabSz="914400">
              <a:lnSpc>
                <a:spcPct val="90000"/>
              </a:lnSpc>
              <a:spcBef>
                <a:spcPts val="1001"/>
              </a:spcBef>
              <a:buNone/>
              <a:tabLst>
                <a:tab pos="0" algn="l"/>
              </a:tabLst>
            </a:pPr>
            <a:r>
              <a:rPr lang="en-GB" sz="2000" b="1" u="none" strike="noStrike" dirty="0">
                <a:solidFill>
                  <a:schemeClr val="dk1"/>
                </a:solidFill>
                <a:effectLst/>
                <a:uFillTx/>
                <a:latin typeface="+mn-lt"/>
                <a:ea typeface="Garet Book"/>
              </a:rPr>
              <a:t>1. Are AI systems neutral and objective? Why?</a:t>
            </a:r>
            <a:br>
              <a:rPr sz="2000" dirty="0">
                <a:latin typeface="+mn-lt"/>
              </a:rPr>
            </a:br>
            <a:r>
              <a:rPr lang="en-GB" sz="2000" b="1" u="none" strike="noStrike" dirty="0">
                <a:solidFill>
                  <a:schemeClr val="dk1"/>
                </a:solidFill>
                <a:effectLst/>
                <a:uFillTx/>
                <a:latin typeface="+mn-lt"/>
                <a:ea typeface="Garet Book"/>
              </a:rPr>
              <a:t>2. What power relations exist in the field of AI?</a:t>
            </a:r>
            <a:br>
              <a:rPr sz="2000" dirty="0">
                <a:latin typeface="+mn-lt"/>
              </a:rPr>
            </a:br>
            <a:r>
              <a:rPr lang="en-GB" sz="2000" b="1" u="none" strike="noStrike" dirty="0">
                <a:solidFill>
                  <a:schemeClr val="dk1"/>
                </a:solidFill>
                <a:effectLst/>
                <a:uFillTx/>
                <a:latin typeface="+mn-lt"/>
                <a:ea typeface="Garet Book"/>
              </a:rPr>
              <a:t>3. Explain in your own words why AI can be understood as a “political project”. </a:t>
            </a:r>
            <a:endParaRPr lang="de-DE" sz="2000" b="0" u="none" strike="noStrike" dirty="0">
              <a:solidFill>
                <a:schemeClr val="dk1"/>
              </a:solidFill>
              <a:effectLst/>
              <a:uFillTx/>
              <a:latin typeface="+mn-lt"/>
            </a:endParaRPr>
          </a:p>
        </p:txBody>
      </p:sp>
      <p:sp>
        <p:nvSpPr>
          <p:cNvPr id="81" name="Inhaltsplatzhalter 2"/>
          <p:cNvSpPr/>
          <p:nvPr/>
        </p:nvSpPr>
        <p:spPr>
          <a:xfrm>
            <a:off x="9959040" y="1340280"/>
            <a:ext cx="2130120" cy="3542400"/>
          </a:xfrm>
          <a:prstGeom prst="rect">
            <a:avLst/>
          </a:prstGeom>
          <a:no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90000"/>
              </a:lnSpc>
              <a:spcBef>
                <a:spcPts val="1001"/>
              </a:spcBef>
              <a:tabLst>
                <a:tab pos="0" algn="l"/>
              </a:tabLst>
            </a:pPr>
            <a:r>
              <a:rPr lang="de-DE" sz="2000" b="1" u="none" strike="noStrike" dirty="0">
                <a:solidFill>
                  <a:schemeClr val="dk1"/>
                </a:solidFill>
                <a:effectLst/>
                <a:uFillTx/>
                <a:latin typeface="Garet Book"/>
              </a:rPr>
              <a:t>Prof. Dr. Roland Meyer:</a:t>
            </a:r>
            <a:endParaRPr lang="nl-BE" sz="2000" b="0" u="none" strike="noStrike" dirty="0">
              <a:solidFill>
                <a:srgbClr val="000000"/>
              </a:solidFill>
              <a:effectLst/>
              <a:uFillTx/>
              <a:latin typeface="Arial"/>
            </a:endParaRPr>
          </a:p>
          <a:p>
            <a:pPr marL="228600" indent="-228600" defTabSz="914400">
              <a:lnSpc>
                <a:spcPct val="90000"/>
              </a:lnSpc>
              <a:spcBef>
                <a:spcPts val="1001"/>
              </a:spcBef>
              <a:buClr>
                <a:srgbClr val="0B163B"/>
              </a:buClr>
              <a:buFont typeface="Arial"/>
              <a:buChar char="•"/>
              <a:tabLst>
                <a:tab pos="0" algn="l"/>
              </a:tabLst>
            </a:pPr>
            <a:r>
              <a:rPr lang="de-DE" sz="2000" b="0" u="none" strike="noStrike" dirty="0">
                <a:solidFill>
                  <a:schemeClr val="dk1"/>
                </a:solidFill>
                <a:effectLst/>
                <a:uFillTx/>
                <a:latin typeface="Garet Book"/>
              </a:rPr>
              <a:t>Professor at University </a:t>
            </a:r>
            <a:r>
              <a:rPr lang="de-DE" sz="2000" b="0" u="none" strike="noStrike" dirty="0" err="1">
                <a:solidFill>
                  <a:schemeClr val="dk1"/>
                </a:solidFill>
                <a:effectLst/>
                <a:uFillTx/>
                <a:latin typeface="Garet Book"/>
              </a:rPr>
              <a:t>of</a:t>
            </a:r>
            <a:r>
              <a:rPr lang="de-DE" sz="2000" b="0" u="none" strike="noStrike" dirty="0">
                <a:solidFill>
                  <a:schemeClr val="dk1"/>
                </a:solidFill>
                <a:effectLst/>
                <a:uFillTx/>
                <a:latin typeface="Garet Book"/>
              </a:rPr>
              <a:t> Zürich, </a:t>
            </a:r>
            <a:r>
              <a:rPr lang="de-DE" sz="2000" b="0" u="none" strike="noStrike" dirty="0" err="1">
                <a:solidFill>
                  <a:schemeClr val="dk1"/>
                </a:solidFill>
                <a:effectLst/>
                <a:uFillTx/>
                <a:latin typeface="Garet Book"/>
              </a:rPr>
              <a:t>Switzerland</a:t>
            </a:r>
            <a:endParaRPr lang="nl-BE" sz="2000" b="0" u="none" strike="noStrike" dirty="0">
              <a:solidFill>
                <a:srgbClr val="000000"/>
              </a:solidFill>
              <a:effectLst/>
              <a:uFillTx/>
              <a:latin typeface="Arial"/>
            </a:endParaRPr>
          </a:p>
          <a:p>
            <a:pPr marL="228600" indent="-228600" defTabSz="914400">
              <a:lnSpc>
                <a:spcPct val="90000"/>
              </a:lnSpc>
              <a:spcBef>
                <a:spcPts val="1001"/>
              </a:spcBef>
              <a:buClr>
                <a:srgbClr val="0B163B"/>
              </a:buClr>
              <a:buFont typeface="Arial"/>
              <a:buChar char="•"/>
              <a:tabLst>
                <a:tab pos="0" algn="l"/>
              </a:tabLst>
            </a:pPr>
            <a:r>
              <a:rPr lang="de-DE" sz="2000" b="0" u="none" strike="noStrike" dirty="0">
                <a:solidFill>
                  <a:schemeClr val="dk1"/>
                </a:solidFill>
                <a:effectLst/>
                <a:uFillTx/>
                <a:latin typeface="Garet Book"/>
              </a:rPr>
              <a:t>Image and </a:t>
            </a:r>
            <a:r>
              <a:rPr lang="de-DE" sz="2000" b="0" u="none" strike="noStrike" dirty="0" err="1">
                <a:solidFill>
                  <a:schemeClr val="dk1"/>
                </a:solidFill>
                <a:effectLst/>
                <a:uFillTx/>
                <a:latin typeface="Garet Book"/>
              </a:rPr>
              <a:t>media</a:t>
            </a:r>
            <a:r>
              <a:rPr lang="de-DE" sz="2000" b="0" u="none" strike="noStrike" dirty="0">
                <a:solidFill>
                  <a:schemeClr val="dk1"/>
                </a:solidFill>
                <a:effectLst/>
                <a:uFillTx/>
                <a:latin typeface="Garet Book"/>
              </a:rPr>
              <a:t> </a:t>
            </a:r>
            <a:r>
              <a:rPr lang="de-DE" sz="2000" b="0" u="none" strike="noStrike" dirty="0" err="1">
                <a:solidFill>
                  <a:schemeClr val="dk1"/>
                </a:solidFill>
                <a:effectLst/>
                <a:uFillTx/>
                <a:latin typeface="Garet Book"/>
              </a:rPr>
              <a:t>scholar</a:t>
            </a:r>
            <a:endParaRPr lang="nl-BE" sz="2000" b="0" u="none" strike="noStrike" dirty="0">
              <a:solidFill>
                <a:srgbClr val="000000"/>
              </a:solidFill>
              <a:effectLst/>
              <a:uFillTx/>
              <a:latin typeface="Arial"/>
            </a:endParaRPr>
          </a:p>
          <a:p>
            <a:pPr marL="228600" indent="-228600" defTabSz="914400">
              <a:lnSpc>
                <a:spcPct val="90000"/>
              </a:lnSpc>
              <a:spcBef>
                <a:spcPts val="1001"/>
              </a:spcBef>
              <a:buClr>
                <a:srgbClr val="0B163B"/>
              </a:buClr>
              <a:buFont typeface="Arial"/>
              <a:buChar char="•"/>
              <a:tabLst>
                <a:tab pos="0" algn="l"/>
              </a:tabLst>
            </a:pPr>
            <a:r>
              <a:rPr lang="de-DE" sz="2000" b="0" u="none" strike="noStrike" dirty="0">
                <a:solidFill>
                  <a:schemeClr val="dk1"/>
                </a:solidFill>
                <a:effectLst/>
                <a:uFillTx/>
                <a:latin typeface="Garet Book"/>
              </a:rPr>
              <a:t>Talk was </a:t>
            </a:r>
            <a:r>
              <a:rPr lang="de-DE" sz="2000" b="0" u="none" strike="noStrike" dirty="0" err="1">
                <a:solidFill>
                  <a:schemeClr val="dk1"/>
                </a:solidFill>
                <a:effectLst/>
                <a:uFillTx/>
                <a:latin typeface="Garet Book"/>
              </a:rPr>
              <a:t>held</a:t>
            </a:r>
            <a:r>
              <a:rPr lang="de-DE" sz="2000" b="0" u="none" strike="noStrike" dirty="0">
                <a:solidFill>
                  <a:schemeClr val="dk1"/>
                </a:solidFill>
                <a:effectLst/>
                <a:uFillTx/>
                <a:latin typeface="Garet Book"/>
              </a:rPr>
              <a:t> at </a:t>
            </a:r>
            <a:r>
              <a:rPr lang="de-DE" sz="2000" b="0" u="none" strike="noStrike" dirty="0" err="1">
                <a:solidFill>
                  <a:schemeClr val="dk1"/>
                </a:solidFill>
                <a:effectLst/>
                <a:uFillTx/>
                <a:latin typeface="Garet Book"/>
              </a:rPr>
              <a:t>the</a:t>
            </a:r>
            <a:r>
              <a:rPr lang="de-DE" sz="2000" b="0" u="none" strike="noStrike" dirty="0">
                <a:solidFill>
                  <a:schemeClr val="dk1"/>
                </a:solidFill>
                <a:effectLst/>
                <a:uFillTx/>
                <a:latin typeface="Garet Book"/>
              </a:rPr>
              <a:t> German </a:t>
            </a:r>
            <a:r>
              <a:rPr lang="de-DE" sz="2000" b="0" u="none" strike="noStrike" dirty="0" err="1">
                <a:solidFill>
                  <a:schemeClr val="dk1"/>
                </a:solidFill>
                <a:effectLst/>
                <a:uFillTx/>
                <a:latin typeface="Garet Book"/>
              </a:rPr>
              <a:t>media</a:t>
            </a:r>
            <a:r>
              <a:rPr lang="de-DE" sz="2000" b="0" u="none" strike="noStrike" dirty="0">
                <a:solidFill>
                  <a:schemeClr val="dk1"/>
                </a:solidFill>
                <a:effectLst/>
                <a:uFillTx/>
                <a:latin typeface="Garet Book"/>
              </a:rPr>
              <a:t> </a:t>
            </a:r>
            <a:r>
              <a:rPr lang="de-DE" sz="2000" b="0" u="none" strike="noStrike" dirty="0" err="1">
                <a:solidFill>
                  <a:schemeClr val="dk1"/>
                </a:solidFill>
                <a:effectLst/>
                <a:uFillTx/>
                <a:latin typeface="Garet Book"/>
              </a:rPr>
              <a:t>conference</a:t>
            </a:r>
            <a:r>
              <a:rPr lang="de-DE" sz="2000" b="0" u="none" strike="noStrike" dirty="0">
                <a:solidFill>
                  <a:schemeClr val="dk1"/>
                </a:solidFill>
                <a:effectLst/>
                <a:uFillTx/>
                <a:latin typeface="Garet Book"/>
              </a:rPr>
              <a:t> </a:t>
            </a:r>
            <a:r>
              <a:rPr lang="de-DE" sz="2000" b="0" u="none" strike="noStrike" dirty="0" err="1">
                <a:solidFill>
                  <a:schemeClr val="dk1"/>
                </a:solidFill>
                <a:effectLst/>
                <a:uFillTx/>
                <a:latin typeface="Garet Book"/>
              </a:rPr>
              <a:t>re:publica</a:t>
            </a:r>
            <a:r>
              <a:rPr lang="de-DE" sz="2000" b="0" u="none" strike="noStrike" dirty="0">
                <a:solidFill>
                  <a:schemeClr val="dk1"/>
                </a:solidFill>
                <a:effectLst/>
                <a:uFillTx/>
                <a:latin typeface="Garet Book"/>
              </a:rPr>
              <a:t> 25</a:t>
            </a:r>
            <a:endParaRPr lang="nl-BE" sz="2000" b="0" u="none" strike="noStrike" dirty="0">
              <a:solidFill>
                <a:srgbClr val="000000"/>
              </a:solidFill>
              <a:effectLst/>
              <a:uFillTx/>
              <a:latin typeface="Arial"/>
            </a:endParaRPr>
          </a:p>
        </p:txBody>
      </p:sp>
      <p:sp>
        <p:nvSpPr>
          <p:cNvPr id="82" name="Textfeld 12"/>
          <p:cNvSpPr/>
          <p:nvPr/>
        </p:nvSpPr>
        <p:spPr>
          <a:xfrm>
            <a:off x="1063080" y="1673280"/>
            <a:ext cx="7175160" cy="1629762"/>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r>
              <a:rPr lang="en-US" sz="2000" b="0" u="none" strike="noStrike" dirty="0">
                <a:solidFill>
                  <a:schemeClr val="dk1"/>
                </a:solidFill>
                <a:effectLst/>
                <a:uFillTx/>
                <a:latin typeface="Garet Book"/>
              </a:rPr>
              <a:t>Watch Prof. Dr. Roland Meyer's lecture on AI and digital fascism. The lecture was originally held in German and has been dubbed into English. If you prefer another language, you can have subtitles for the lecture generated automatically. A German-language audio version is also available online.</a:t>
            </a:r>
            <a:endParaRPr lang="nl-BE" sz="2000" b="0" u="none" strike="noStrike" dirty="0">
              <a:solidFill>
                <a:srgbClr val="000000"/>
              </a:solidFill>
              <a:effectLst/>
              <a:uFillTx/>
              <a:latin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3" name="Rechteck 11"/>
          <p:cNvSpPr/>
          <p:nvPr/>
        </p:nvSpPr>
        <p:spPr>
          <a:xfrm>
            <a:off x="0" y="-19800"/>
            <a:ext cx="12191760" cy="516600"/>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rgbClr val="94AEE8"/>
              </a:solidFill>
              <a:effectLst/>
              <a:uFillTx/>
              <a:latin typeface="Garet Book"/>
            </a:endParaRPr>
          </a:p>
        </p:txBody>
      </p:sp>
      <p:sp>
        <p:nvSpPr>
          <p:cNvPr id="84" name="Rechteck 10"/>
          <p:cNvSpPr/>
          <p:nvPr/>
        </p:nvSpPr>
        <p:spPr>
          <a:xfrm>
            <a:off x="9856440" y="496800"/>
            <a:ext cx="2335320" cy="6360840"/>
          </a:xfrm>
          <a:prstGeom prst="rect">
            <a:avLst/>
          </a:prstGeom>
          <a:solidFill>
            <a:srgbClr val="F4EEFE"/>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rgbClr val="94AEE8"/>
              </a:solidFill>
              <a:effectLst/>
              <a:uFillTx/>
              <a:latin typeface="Garet Book"/>
            </a:endParaRPr>
          </a:p>
        </p:txBody>
      </p:sp>
      <p:pic>
        <p:nvPicPr>
          <p:cNvPr id="85" name="Grafik 1"/>
          <p:cNvPicPr/>
          <p:nvPr/>
        </p:nvPicPr>
        <p:blipFill>
          <a:blip r:embed="rId3"/>
          <a:stretch/>
        </p:blipFill>
        <p:spPr>
          <a:xfrm>
            <a:off x="11164320" y="5798160"/>
            <a:ext cx="1027440" cy="1059480"/>
          </a:xfrm>
          <a:prstGeom prst="rect">
            <a:avLst/>
          </a:prstGeom>
          <a:noFill/>
          <a:ln w="0">
            <a:noFill/>
          </a:ln>
        </p:spPr>
      </p:pic>
      <p:sp>
        <p:nvSpPr>
          <p:cNvPr id="86" name="Textfeld 5"/>
          <p:cNvSpPr/>
          <p:nvPr/>
        </p:nvSpPr>
        <p:spPr>
          <a:xfrm>
            <a:off x="457200" y="755280"/>
            <a:ext cx="8631720" cy="1075764"/>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r>
              <a:rPr lang="en-US" sz="3200" b="1" u="none" strike="noStrike" dirty="0">
                <a:solidFill>
                  <a:schemeClr val="dk1"/>
                </a:solidFill>
                <a:effectLst/>
                <a:uFillTx/>
                <a:latin typeface="+mj-lt"/>
              </a:rPr>
              <a:t>Generative</a:t>
            </a:r>
            <a:r>
              <a:rPr lang="en-US" sz="3200" b="1" u="none" strike="noStrike" dirty="0">
                <a:solidFill>
                  <a:schemeClr val="dk1"/>
                </a:solidFill>
                <a:effectLst/>
                <a:uFillTx/>
                <a:latin typeface="Garet Book"/>
              </a:rPr>
              <a:t> </a:t>
            </a:r>
            <a:r>
              <a:rPr lang="en-US" sz="3200" b="1" u="none" strike="noStrike" dirty="0">
                <a:solidFill>
                  <a:schemeClr val="dk1"/>
                </a:solidFill>
                <a:effectLst/>
                <a:uFillTx/>
                <a:latin typeface="+mj-lt"/>
              </a:rPr>
              <a:t>AI and the aesthetics of digital fascism</a:t>
            </a:r>
            <a:endParaRPr lang="nl-BE" sz="3200" b="0" u="none" strike="noStrike" dirty="0">
              <a:solidFill>
                <a:srgbClr val="000000"/>
              </a:solidFill>
              <a:effectLst/>
              <a:uFillTx/>
              <a:latin typeface="+mj-lt"/>
            </a:endParaRPr>
          </a:p>
        </p:txBody>
      </p:sp>
      <p:sp>
        <p:nvSpPr>
          <p:cNvPr id="88" name="Textfeld 12"/>
          <p:cNvSpPr/>
          <p:nvPr/>
        </p:nvSpPr>
        <p:spPr>
          <a:xfrm>
            <a:off x="686790" y="5798160"/>
            <a:ext cx="7296480" cy="42943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r>
              <a:rPr lang="de-DE" sz="1100" b="0" u="none" strike="noStrike" dirty="0">
                <a:solidFill>
                  <a:schemeClr val="dk1"/>
                </a:solidFill>
                <a:effectLst/>
                <a:uFillTx/>
                <a:latin typeface="Garet Book"/>
              </a:rPr>
              <a:t>Source: </a:t>
            </a:r>
            <a:r>
              <a:rPr lang="de-DE" sz="1100" b="0" u="none" strike="noStrike" dirty="0">
                <a:solidFill>
                  <a:schemeClr val="dk1"/>
                </a:solidFill>
                <a:effectLst/>
                <a:uFillTx/>
                <a:latin typeface="Garet Book"/>
                <a:hlinkClick r:id="rId4"/>
              </a:rPr>
              <a:t>https://www.youtube.com/watch?v=nUK5Ibp0Th0</a:t>
            </a:r>
            <a:r>
              <a:rPr lang="de-DE" sz="1100" b="0" u="none" strike="noStrike" dirty="0">
                <a:solidFill>
                  <a:schemeClr val="dk1"/>
                </a:solidFill>
                <a:effectLst/>
                <a:uFillTx/>
                <a:latin typeface="Garet Book"/>
              </a:rPr>
              <a:t> </a:t>
            </a:r>
          </a:p>
          <a:p>
            <a:pPr defTabSz="914400">
              <a:lnSpc>
                <a:spcPct val="100000"/>
              </a:lnSpc>
            </a:pPr>
            <a:r>
              <a:rPr lang="de-DE" sz="1100" b="0" u="none" strike="noStrike" dirty="0" err="1">
                <a:solidFill>
                  <a:schemeClr val="dk1"/>
                </a:solidFill>
                <a:effectLst/>
                <a:uFillTx/>
                <a:latin typeface="Garet Book"/>
              </a:rPr>
              <a:t>Published</a:t>
            </a:r>
            <a:r>
              <a:rPr lang="de-DE" sz="1100" b="0" u="none" strike="noStrike" dirty="0">
                <a:solidFill>
                  <a:schemeClr val="dk1"/>
                </a:solidFill>
                <a:effectLst/>
                <a:uFillTx/>
                <a:latin typeface="Garet Book"/>
              </a:rPr>
              <a:t> on YouTube </a:t>
            </a:r>
            <a:r>
              <a:rPr lang="de-DE" sz="1100" b="0" u="none" strike="noStrike" dirty="0" err="1">
                <a:solidFill>
                  <a:schemeClr val="dk1"/>
                </a:solidFill>
                <a:effectLst/>
                <a:uFillTx/>
                <a:latin typeface="Garet Book"/>
              </a:rPr>
              <a:t>by</a:t>
            </a:r>
            <a:r>
              <a:rPr lang="de-DE" sz="1100" b="0" u="none" strike="noStrike" dirty="0">
                <a:solidFill>
                  <a:schemeClr val="dk1"/>
                </a:solidFill>
                <a:effectLst/>
                <a:uFillTx/>
                <a:latin typeface="Garet Book"/>
              </a:rPr>
              <a:t> </a:t>
            </a:r>
            <a:r>
              <a:rPr lang="de-DE" sz="1100" b="0" u="none" strike="noStrike" dirty="0" err="1">
                <a:solidFill>
                  <a:schemeClr val="dk1"/>
                </a:solidFill>
                <a:effectLst/>
                <a:uFillTx/>
                <a:latin typeface="Garet Book"/>
              </a:rPr>
              <a:t>re:publica</a:t>
            </a:r>
            <a:r>
              <a:rPr lang="de-DE" sz="1100" b="0" u="none" strike="noStrike" dirty="0">
                <a:solidFill>
                  <a:schemeClr val="dk1"/>
                </a:solidFill>
                <a:effectLst/>
                <a:uFillTx/>
                <a:latin typeface="Garet Book"/>
              </a:rPr>
              <a:t> </a:t>
            </a:r>
            <a:r>
              <a:rPr lang="de-DE" sz="1100" b="0" u="none" strike="noStrike" dirty="0" err="1">
                <a:solidFill>
                  <a:schemeClr val="dk1"/>
                </a:solidFill>
                <a:effectLst/>
                <a:uFillTx/>
                <a:latin typeface="Garet Book"/>
              </a:rPr>
              <a:t>under</a:t>
            </a:r>
            <a:r>
              <a:rPr lang="de-DE" sz="1100" b="0" u="none" strike="noStrike" dirty="0">
                <a:solidFill>
                  <a:schemeClr val="dk1"/>
                </a:solidFill>
                <a:effectLst/>
                <a:uFillTx/>
                <a:latin typeface="Garet Book"/>
              </a:rPr>
              <a:t> </a:t>
            </a:r>
            <a:r>
              <a:rPr lang="de-DE" sz="1100" b="0" u="none" strike="noStrike" dirty="0" err="1">
                <a:solidFill>
                  <a:schemeClr val="dk1"/>
                </a:solidFill>
                <a:effectLst/>
                <a:uFillTx/>
                <a:latin typeface="Garet Book"/>
              </a:rPr>
              <a:t>the</a:t>
            </a:r>
            <a:r>
              <a:rPr lang="de-DE" sz="1100" b="0" u="none" strike="noStrike" dirty="0">
                <a:solidFill>
                  <a:schemeClr val="dk1"/>
                </a:solidFill>
                <a:effectLst/>
                <a:uFillTx/>
                <a:latin typeface="Garet Book"/>
              </a:rPr>
              <a:t> </a:t>
            </a:r>
            <a:r>
              <a:rPr lang="de-DE" sz="1100" b="0" u="none" strike="noStrike" dirty="0" err="1">
                <a:solidFill>
                  <a:schemeClr val="dk1"/>
                </a:solidFill>
                <a:effectLst/>
                <a:uFillTx/>
                <a:latin typeface="Garet Book"/>
              </a:rPr>
              <a:t>license</a:t>
            </a:r>
            <a:r>
              <a:rPr lang="de-DE" sz="1100" b="0" u="none" strike="noStrike" dirty="0">
                <a:solidFill>
                  <a:schemeClr val="dk1"/>
                </a:solidFill>
                <a:effectLst/>
                <a:uFillTx/>
                <a:latin typeface="Garet Book"/>
              </a:rPr>
              <a:t> CC BY-SA 4.0 </a:t>
            </a:r>
            <a:endParaRPr lang="nl-BE" sz="1100" b="0" u="none" strike="noStrike" dirty="0">
              <a:solidFill>
                <a:srgbClr val="000000"/>
              </a:solidFill>
              <a:effectLst/>
              <a:uFillTx/>
              <a:latin typeface="Arial"/>
            </a:endParaRPr>
          </a:p>
        </p:txBody>
      </p:sp>
      <p:sp>
        <p:nvSpPr>
          <p:cNvPr id="89" name="Pfeil: nach rechts 2"/>
          <p:cNvSpPr/>
          <p:nvPr/>
        </p:nvSpPr>
        <p:spPr>
          <a:xfrm>
            <a:off x="8083800" y="3167280"/>
            <a:ext cx="1536840" cy="584280"/>
          </a:xfrm>
          <a:prstGeom prst="rightArrow">
            <a:avLst>
              <a:gd name="adj1" fmla="val 50000"/>
              <a:gd name="adj2" fmla="val 50000"/>
            </a:avLst>
          </a:prstGeom>
          <a:solidFill>
            <a:srgbClr val="8F52F5"/>
          </a:solidFill>
          <a:ln>
            <a:solidFill>
              <a:srgbClr val="F4EEFE"/>
            </a:solidFill>
          </a:ln>
        </p:spPr>
        <p:style>
          <a:lnRef idx="3">
            <a:schemeClr val="lt1"/>
          </a:lnRef>
          <a:fillRef idx="1">
            <a:schemeClr val="accent6"/>
          </a:fillRef>
          <a:effectRef idx="1">
            <a:schemeClr val="accent6"/>
          </a:effectRef>
          <a:fontRef idx="minor"/>
        </p:style>
        <p:txBody>
          <a:bodyPr lIns="90000" tIns="45000" rIns="90000" bIns="45000" anchor="ctr">
            <a:noAutofit/>
          </a:bodyPr>
          <a:lstStyle/>
          <a:p>
            <a:pPr algn="ctr" defTabSz="914400">
              <a:lnSpc>
                <a:spcPct val="100000"/>
              </a:lnSpc>
            </a:pPr>
            <a:endParaRPr lang="de-DE" sz="1800" b="0" u="none" strike="noStrike">
              <a:solidFill>
                <a:schemeClr val="lt1"/>
              </a:solidFill>
              <a:effectLst/>
              <a:uFillTx/>
              <a:latin typeface="Garet Book"/>
            </a:endParaRPr>
          </a:p>
        </p:txBody>
      </p:sp>
      <p:pic>
        <p:nvPicPr>
          <p:cNvPr id="2" name="Onlinemedien 1" title="[EN] re:publica 25: Roland Meyer - Generative AI and the aesthetics of digital fascism">
            <a:hlinkClick r:id="" action="ppaction://media"/>
            <a:extLst>
              <a:ext uri="{FF2B5EF4-FFF2-40B4-BE49-F238E27FC236}">
                <a16:creationId xmlns:a16="http://schemas.microsoft.com/office/drawing/2014/main" id="{40746DC7-F941-730E-D862-42185471C0FF}"/>
              </a:ext>
            </a:extLst>
          </p:cNvPr>
          <p:cNvPicPr>
            <a:picLocks noRot="1" noChangeAspect="1"/>
          </p:cNvPicPr>
          <p:nvPr>
            <a:videoFile r:link="rId1"/>
          </p:nvPr>
        </p:nvPicPr>
        <p:blipFill>
          <a:blip r:embed="rId5"/>
          <a:stretch>
            <a:fillRect/>
          </a:stretch>
        </p:blipFill>
        <p:spPr>
          <a:xfrm>
            <a:off x="777240" y="1838070"/>
            <a:ext cx="6743700" cy="3807212"/>
          </a:xfrm>
          <a:prstGeom prst="rect">
            <a:avLst/>
          </a:prstGeom>
        </p:spPr>
      </p:pic>
      <p:pic>
        <p:nvPicPr>
          <p:cNvPr id="4" name="Grafik 3">
            <a:extLst>
              <a:ext uri="{FF2B5EF4-FFF2-40B4-BE49-F238E27FC236}">
                <a16:creationId xmlns:a16="http://schemas.microsoft.com/office/drawing/2014/main" id="{0538D2C9-D461-E841-A420-9AD1FCA482F3}"/>
              </a:ext>
            </a:extLst>
          </p:cNvPr>
          <p:cNvPicPr>
            <a:picLocks noChangeAspect="1"/>
          </p:cNvPicPr>
          <p:nvPr/>
        </p:nvPicPr>
        <p:blipFill>
          <a:blip r:embed="rId6"/>
          <a:stretch>
            <a:fillRect/>
          </a:stretch>
        </p:blipFill>
        <p:spPr>
          <a:xfrm>
            <a:off x="10177389" y="2539800"/>
            <a:ext cx="1832741" cy="183924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1" name="Rechteck 11"/>
          <p:cNvSpPr/>
          <p:nvPr/>
        </p:nvSpPr>
        <p:spPr>
          <a:xfrm>
            <a:off x="0" y="-19800"/>
            <a:ext cx="12191760" cy="516600"/>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rgbClr val="94AEE8"/>
              </a:solidFill>
              <a:effectLst/>
              <a:uFillTx/>
              <a:latin typeface="Garet Book"/>
            </a:endParaRPr>
          </a:p>
        </p:txBody>
      </p:sp>
      <p:sp>
        <p:nvSpPr>
          <p:cNvPr id="92" name="Rechteck 10"/>
          <p:cNvSpPr/>
          <p:nvPr/>
        </p:nvSpPr>
        <p:spPr>
          <a:xfrm>
            <a:off x="9856440" y="496800"/>
            <a:ext cx="2335320" cy="6360840"/>
          </a:xfrm>
          <a:prstGeom prst="rect">
            <a:avLst/>
          </a:prstGeom>
          <a:solidFill>
            <a:srgbClr val="F4EEFE"/>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rgbClr val="94AEE8"/>
              </a:solidFill>
              <a:effectLst/>
              <a:uFillTx/>
              <a:latin typeface="Garet Book"/>
            </a:endParaRPr>
          </a:p>
        </p:txBody>
      </p:sp>
      <p:pic>
        <p:nvPicPr>
          <p:cNvPr id="93" name="Grafik 1"/>
          <p:cNvPicPr/>
          <p:nvPr/>
        </p:nvPicPr>
        <p:blipFill>
          <a:blip r:embed="rId2"/>
          <a:stretch/>
        </p:blipFill>
        <p:spPr>
          <a:xfrm>
            <a:off x="11164320" y="5798160"/>
            <a:ext cx="1027440" cy="1059480"/>
          </a:xfrm>
          <a:prstGeom prst="rect">
            <a:avLst/>
          </a:prstGeom>
          <a:noFill/>
          <a:ln w="0">
            <a:noFill/>
          </a:ln>
        </p:spPr>
      </p:pic>
      <p:sp>
        <p:nvSpPr>
          <p:cNvPr id="94" name="Textfeld 5"/>
          <p:cNvSpPr/>
          <p:nvPr/>
        </p:nvSpPr>
        <p:spPr>
          <a:xfrm>
            <a:off x="457200" y="755280"/>
            <a:ext cx="6738480" cy="584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r>
              <a:rPr lang="de-DE" sz="3200" b="1" u="none" strike="noStrike" dirty="0" err="1">
                <a:solidFill>
                  <a:schemeClr val="dk1"/>
                </a:solidFill>
                <a:effectLst/>
                <a:uFillTx/>
                <a:latin typeface="Garet Heavy"/>
              </a:rPr>
              <a:t>Reminder</a:t>
            </a:r>
            <a:r>
              <a:rPr lang="de-DE" sz="3200" b="1" u="none" strike="noStrike" dirty="0">
                <a:solidFill>
                  <a:schemeClr val="dk1"/>
                </a:solidFill>
                <a:effectLst/>
                <a:uFillTx/>
                <a:latin typeface="Garet Heavy"/>
              </a:rPr>
              <a:t>: Observation Task</a:t>
            </a:r>
            <a:endParaRPr lang="nl-BE" sz="3200" b="0" u="none" strike="noStrike" dirty="0">
              <a:solidFill>
                <a:srgbClr val="000000"/>
              </a:solidFill>
              <a:effectLst/>
              <a:uFillTx/>
              <a:latin typeface="Arial"/>
            </a:endParaRPr>
          </a:p>
        </p:txBody>
      </p:sp>
      <p:sp>
        <p:nvSpPr>
          <p:cNvPr id="95" name="PlaceHolder 1"/>
          <p:cNvSpPr>
            <a:spLocks noGrp="1"/>
          </p:cNvSpPr>
          <p:nvPr>
            <p:ph/>
          </p:nvPr>
        </p:nvSpPr>
        <p:spPr>
          <a:xfrm>
            <a:off x="1063080" y="3948480"/>
            <a:ext cx="7175160" cy="1235880"/>
          </a:xfrm>
          <a:prstGeom prst="rect">
            <a:avLst/>
          </a:prstGeom>
          <a:noFill/>
          <a:ln w="0">
            <a:noFill/>
          </a:ln>
        </p:spPr>
        <p:txBody>
          <a:bodyPr lIns="91440" tIns="45720" rIns="91440" bIns="45720" anchor="t">
            <a:noAutofit/>
          </a:bodyPr>
          <a:lstStyle/>
          <a:p>
            <a:pPr indent="0" defTabSz="914400">
              <a:lnSpc>
                <a:spcPct val="90000"/>
              </a:lnSpc>
              <a:spcBef>
                <a:spcPts val="1001"/>
              </a:spcBef>
              <a:buNone/>
              <a:tabLst>
                <a:tab pos="0" algn="l"/>
              </a:tabLst>
            </a:pPr>
            <a:r>
              <a:rPr lang="en-GB" sz="2000" b="0" u="none" strike="noStrike" dirty="0">
                <a:solidFill>
                  <a:schemeClr val="dk1"/>
                </a:solidFill>
                <a:effectLst/>
                <a:uFillTx/>
                <a:latin typeface="Garet Book"/>
                <a:ea typeface="Garet Book"/>
              </a:rPr>
              <a:t>Take notes to answer the following guiding questions in small groups after you watched the video:</a:t>
            </a:r>
            <a:endParaRPr lang="de-DE" sz="2000" b="0" u="none" strike="noStrike" dirty="0">
              <a:solidFill>
                <a:schemeClr val="dk1"/>
              </a:solidFill>
              <a:effectLst/>
              <a:uFillTx/>
              <a:latin typeface="Garet Book"/>
            </a:endParaRPr>
          </a:p>
          <a:p>
            <a:pPr indent="0" defTabSz="914400">
              <a:lnSpc>
                <a:spcPct val="90000"/>
              </a:lnSpc>
              <a:spcBef>
                <a:spcPts val="1001"/>
              </a:spcBef>
              <a:buNone/>
              <a:tabLst>
                <a:tab pos="0" algn="l"/>
              </a:tabLst>
            </a:pPr>
            <a:r>
              <a:rPr lang="en-GB" sz="2000" b="1" u="none" strike="noStrike" dirty="0">
                <a:solidFill>
                  <a:schemeClr val="dk1"/>
                </a:solidFill>
                <a:effectLst/>
                <a:uFillTx/>
                <a:latin typeface="Garet Book"/>
                <a:ea typeface="Garet Book"/>
              </a:rPr>
              <a:t>1. Are AI systems neutral and objective? Why?</a:t>
            </a:r>
            <a:br>
              <a:rPr sz="2000" dirty="0"/>
            </a:br>
            <a:r>
              <a:rPr lang="en-GB" sz="2000" b="1" u="none" strike="noStrike" dirty="0">
                <a:solidFill>
                  <a:schemeClr val="dk1"/>
                </a:solidFill>
                <a:effectLst/>
                <a:uFillTx/>
                <a:latin typeface="Garet Book"/>
                <a:ea typeface="Garet Book"/>
              </a:rPr>
              <a:t>2. What power relations exist in the field of AI?</a:t>
            </a:r>
            <a:br>
              <a:rPr sz="2000" dirty="0"/>
            </a:br>
            <a:r>
              <a:rPr lang="en-GB" sz="2000" b="1" u="none" strike="noStrike" dirty="0">
                <a:solidFill>
                  <a:schemeClr val="dk1"/>
                </a:solidFill>
                <a:effectLst/>
                <a:uFillTx/>
                <a:latin typeface="Garet Book"/>
                <a:ea typeface="Garet Book"/>
              </a:rPr>
              <a:t>3. Explain in your own words why AI can be understood as a “political project”. </a:t>
            </a:r>
            <a:endParaRPr lang="de-DE" sz="2000" b="0" u="none" strike="noStrike" dirty="0">
              <a:solidFill>
                <a:schemeClr val="dk1"/>
              </a:solidFill>
              <a:effectLst/>
              <a:uFillTx/>
              <a:latin typeface="Garet Book"/>
            </a:endParaRPr>
          </a:p>
        </p:txBody>
      </p:sp>
      <p:sp>
        <p:nvSpPr>
          <p:cNvPr id="96" name="Inhaltsplatzhalter 2"/>
          <p:cNvSpPr/>
          <p:nvPr/>
        </p:nvSpPr>
        <p:spPr>
          <a:xfrm>
            <a:off x="9959040" y="1340280"/>
            <a:ext cx="2130120" cy="3542400"/>
          </a:xfrm>
          <a:prstGeom prst="rect">
            <a:avLst/>
          </a:prstGeom>
          <a:noFill/>
          <a:ln w="0">
            <a:noFill/>
          </a:ln>
        </p:spPr>
        <p:style>
          <a:lnRef idx="0">
            <a:scrgbClr r="0" g="0" b="0"/>
          </a:lnRef>
          <a:fillRef idx="0">
            <a:scrgbClr r="0" g="0" b="0"/>
          </a:fillRef>
          <a:effectRef idx="0">
            <a:scrgbClr r="0" g="0" b="0"/>
          </a:effectRef>
          <a:fontRef idx="minor"/>
        </p:style>
        <p:txBody>
          <a:bodyPr anchor="t">
            <a:noAutofit/>
          </a:bodyPr>
          <a:lstStyle/>
          <a:p>
            <a:pPr defTabSz="914400">
              <a:lnSpc>
                <a:spcPct val="90000"/>
              </a:lnSpc>
              <a:spcBef>
                <a:spcPts val="1001"/>
              </a:spcBef>
              <a:tabLst>
                <a:tab pos="0" algn="l"/>
              </a:tabLst>
            </a:pPr>
            <a:r>
              <a:rPr lang="de-DE" sz="2000" b="1" u="none" strike="noStrike" dirty="0">
                <a:solidFill>
                  <a:schemeClr val="dk1"/>
                </a:solidFill>
                <a:effectLst/>
                <a:uFillTx/>
                <a:latin typeface="Garet Book"/>
              </a:rPr>
              <a:t>Prof. Dr. Roland Meyer:</a:t>
            </a:r>
            <a:endParaRPr lang="nl-BE" sz="2000" b="0" u="none" strike="noStrike" dirty="0">
              <a:solidFill>
                <a:srgbClr val="000000"/>
              </a:solidFill>
              <a:effectLst/>
              <a:uFillTx/>
              <a:latin typeface="Arial"/>
            </a:endParaRPr>
          </a:p>
          <a:p>
            <a:pPr marL="228600" indent="-228600" defTabSz="914400">
              <a:lnSpc>
                <a:spcPct val="90000"/>
              </a:lnSpc>
              <a:spcBef>
                <a:spcPts val="1001"/>
              </a:spcBef>
              <a:buClr>
                <a:srgbClr val="0B163B"/>
              </a:buClr>
              <a:buFont typeface="Arial"/>
              <a:buChar char="•"/>
              <a:tabLst>
                <a:tab pos="0" algn="l"/>
              </a:tabLst>
            </a:pPr>
            <a:r>
              <a:rPr lang="de-DE" sz="2000" b="0" u="none" strike="noStrike" dirty="0">
                <a:solidFill>
                  <a:schemeClr val="dk1"/>
                </a:solidFill>
                <a:effectLst/>
                <a:uFillTx/>
                <a:latin typeface="Garet Book"/>
              </a:rPr>
              <a:t>Professor at University </a:t>
            </a:r>
            <a:r>
              <a:rPr lang="de-DE" sz="2000" b="0" u="none" strike="noStrike" dirty="0" err="1">
                <a:solidFill>
                  <a:schemeClr val="dk1"/>
                </a:solidFill>
                <a:effectLst/>
                <a:uFillTx/>
                <a:latin typeface="Garet Book"/>
              </a:rPr>
              <a:t>of</a:t>
            </a:r>
            <a:r>
              <a:rPr lang="de-DE" sz="2000" b="0" u="none" strike="noStrike" dirty="0">
                <a:solidFill>
                  <a:schemeClr val="dk1"/>
                </a:solidFill>
                <a:effectLst/>
                <a:uFillTx/>
                <a:latin typeface="Garet Book"/>
              </a:rPr>
              <a:t> Zürich, </a:t>
            </a:r>
            <a:r>
              <a:rPr lang="de-DE" sz="2000" b="0" u="none" strike="noStrike" dirty="0" err="1">
                <a:solidFill>
                  <a:schemeClr val="dk1"/>
                </a:solidFill>
                <a:effectLst/>
                <a:uFillTx/>
                <a:latin typeface="Garet Book"/>
              </a:rPr>
              <a:t>Switzerland</a:t>
            </a:r>
            <a:endParaRPr lang="nl-BE" sz="2000" b="0" u="none" strike="noStrike" dirty="0">
              <a:solidFill>
                <a:srgbClr val="000000"/>
              </a:solidFill>
              <a:effectLst/>
              <a:uFillTx/>
              <a:latin typeface="Arial"/>
            </a:endParaRPr>
          </a:p>
          <a:p>
            <a:pPr marL="228600" indent="-228600" defTabSz="914400">
              <a:lnSpc>
                <a:spcPct val="90000"/>
              </a:lnSpc>
              <a:spcBef>
                <a:spcPts val="1001"/>
              </a:spcBef>
              <a:buClr>
                <a:srgbClr val="0B163B"/>
              </a:buClr>
              <a:buFont typeface="Arial"/>
              <a:buChar char="•"/>
              <a:tabLst>
                <a:tab pos="0" algn="l"/>
              </a:tabLst>
            </a:pPr>
            <a:r>
              <a:rPr lang="de-DE" sz="2000" b="0" u="none" strike="noStrike" dirty="0">
                <a:solidFill>
                  <a:schemeClr val="dk1"/>
                </a:solidFill>
                <a:effectLst/>
                <a:uFillTx/>
                <a:latin typeface="Garet Book"/>
              </a:rPr>
              <a:t>Image and </a:t>
            </a:r>
            <a:r>
              <a:rPr lang="de-DE" sz="2000" b="0" u="none" strike="noStrike" dirty="0" err="1">
                <a:solidFill>
                  <a:schemeClr val="dk1"/>
                </a:solidFill>
                <a:effectLst/>
                <a:uFillTx/>
                <a:latin typeface="Garet Book"/>
              </a:rPr>
              <a:t>media</a:t>
            </a:r>
            <a:r>
              <a:rPr lang="de-DE" sz="2000" b="0" u="none" strike="noStrike" dirty="0">
                <a:solidFill>
                  <a:schemeClr val="dk1"/>
                </a:solidFill>
                <a:effectLst/>
                <a:uFillTx/>
                <a:latin typeface="Garet Book"/>
              </a:rPr>
              <a:t> </a:t>
            </a:r>
            <a:r>
              <a:rPr lang="de-DE" sz="2000" b="0" u="none" strike="noStrike" dirty="0" err="1">
                <a:solidFill>
                  <a:schemeClr val="dk1"/>
                </a:solidFill>
                <a:effectLst/>
                <a:uFillTx/>
                <a:latin typeface="Garet Book"/>
              </a:rPr>
              <a:t>scholar</a:t>
            </a:r>
            <a:endParaRPr lang="nl-BE" sz="2000" b="0" u="none" strike="noStrike" dirty="0">
              <a:solidFill>
                <a:srgbClr val="000000"/>
              </a:solidFill>
              <a:effectLst/>
              <a:uFillTx/>
              <a:latin typeface="Arial"/>
            </a:endParaRPr>
          </a:p>
          <a:p>
            <a:pPr marL="228600" indent="-228600" defTabSz="914400">
              <a:lnSpc>
                <a:spcPct val="90000"/>
              </a:lnSpc>
              <a:spcBef>
                <a:spcPts val="1001"/>
              </a:spcBef>
              <a:buClr>
                <a:srgbClr val="0B163B"/>
              </a:buClr>
              <a:buFont typeface="Arial"/>
              <a:buChar char="•"/>
              <a:tabLst>
                <a:tab pos="0" algn="l"/>
              </a:tabLst>
            </a:pPr>
            <a:r>
              <a:rPr lang="de-DE" sz="2000" b="0" u="none" strike="noStrike" dirty="0">
                <a:solidFill>
                  <a:schemeClr val="dk1"/>
                </a:solidFill>
                <a:effectLst/>
                <a:uFillTx/>
                <a:latin typeface="Garet Book"/>
              </a:rPr>
              <a:t>Talk was </a:t>
            </a:r>
            <a:r>
              <a:rPr lang="de-DE" sz="2000" b="0" u="none" strike="noStrike" dirty="0" err="1">
                <a:solidFill>
                  <a:schemeClr val="dk1"/>
                </a:solidFill>
                <a:effectLst/>
                <a:uFillTx/>
                <a:latin typeface="Garet Book"/>
              </a:rPr>
              <a:t>held</a:t>
            </a:r>
            <a:r>
              <a:rPr lang="de-DE" sz="2000" b="0" u="none" strike="noStrike" dirty="0">
                <a:solidFill>
                  <a:schemeClr val="dk1"/>
                </a:solidFill>
                <a:effectLst/>
                <a:uFillTx/>
                <a:latin typeface="Garet Book"/>
              </a:rPr>
              <a:t> at </a:t>
            </a:r>
            <a:r>
              <a:rPr lang="de-DE" sz="2000" b="0" u="none" strike="noStrike" dirty="0" err="1">
                <a:solidFill>
                  <a:schemeClr val="dk1"/>
                </a:solidFill>
                <a:effectLst/>
                <a:uFillTx/>
                <a:latin typeface="Garet Book"/>
              </a:rPr>
              <a:t>the</a:t>
            </a:r>
            <a:r>
              <a:rPr lang="de-DE" sz="2000" b="0" u="none" strike="noStrike" dirty="0">
                <a:solidFill>
                  <a:schemeClr val="dk1"/>
                </a:solidFill>
                <a:effectLst/>
                <a:uFillTx/>
                <a:latin typeface="Garet Book"/>
              </a:rPr>
              <a:t> German </a:t>
            </a:r>
            <a:r>
              <a:rPr lang="de-DE" sz="2000" b="0" u="none" strike="noStrike" dirty="0" err="1">
                <a:solidFill>
                  <a:schemeClr val="dk1"/>
                </a:solidFill>
                <a:effectLst/>
                <a:uFillTx/>
                <a:latin typeface="Garet Book"/>
              </a:rPr>
              <a:t>media</a:t>
            </a:r>
            <a:r>
              <a:rPr lang="de-DE" sz="2000" b="0" u="none" strike="noStrike" dirty="0">
                <a:solidFill>
                  <a:schemeClr val="dk1"/>
                </a:solidFill>
                <a:effectLst/>
                <a:uFillTx/>
                <a:latin typeface="Garet Book"/>
              </a:rPr>
              <a:t> </a:t>
            </a:r>
            <a:r>
              <a:rPr lang="de-DE" sz="2000" b="0" u="none" strike="noStrike" dirty="0" err="1">
                <a:solidFill>
                  <a:schemeClr val="dk1"/>
                </a:solidFill>
                <a:effectLst/>
                <a:uFillTx/>
                <a:latin typeface="Garet Book"/>
              </a:rPr>
              <a:t>conference</a:t>
            </a:r>
            <a:r>
              <a:rPr lang="de-DE" sz="2000" b="0" u="none" strike="noStrike" dirty="0">
                <a:solidFill>
                  <a:schemeClr val="dk1"/>
                </a:solidFill>
                <a:effectLst/>
                <a:uFillTx/>
                <a:latin typeface="Garet Book"/>
              </a:rPr>
              <a:t> </a:t>
            </a:r>
            <a:r>
              <a:rPr lang="de-DE" sz="2000" b="0" u="none" strike="noStrike" dirty="0" err="1">
                <a:solidFill>
                  <a:schemeClr val="dk1"/>
                </a:solidFill>
                <a:effectLst/>
                <a:uFillTx/>
                <a:latin typeface="Garet Book"/>
              </a:rPr>
              <a:t>re:publica</a:t>
            </a:r>
            <a:r>
              <a:rPr lang="de-DE" sz="2000" b="0" u="none" strike="noStrike" dirty="0">
                <a:solidFill>
                  <a:schemeClr val="dk1"/>
                </a:solidFill>
                <a:effectLst/>
                <a:uFillTx/>
                <a:latin typeface="Garet Book"/>
              </a:rPr>
              <a:t> 25</a:t>
            </a:r>
            <a:endParaRPr lang="nl-BE" sz="2000" b="0" u="none" strike="noStrike" dirty="0">
              <a:solidFill>
                <a:srgbClr val="000000"/>
              </a:solidFill>
              <a:effectLst/>
              <a:uFillTx/>
              <a:latin typeface="Arial"/>
            </a:endParaRPr>
          </a:p>
        </p:txBody>
      </p:sp>
      <p:sp>
        <p:nvSpPr>
          <p:cNvPr id="97" name="Textfeld 12"/>
          <p:cNvSpPr/>
          <p:nvPr/>
        </p:nvSpPr>
        <p:spPr>
          <a:xfrm>
            <a:off x="1063080" y="1673280"/>
            <a:ext cx="7175160" cy="1629762"/>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r>
              <a:rPr lang="en-US" sz="2000" b="0" u="none" strike="noStrike" dirty="0">
                <a:solidFill>
                  <a:schemeClr val="dk1"/>
                </a:solidFill>
                <a:effectLst/>
                <a:uFillTx/>
                <a:latin typeface="Garet Book"/>
              </a:rPr>
              <a:t>Watch Prof. Dr. Roland Meyer's lecture on AI and digital fascism. The lecture was originally held in German and has been dubbed into English. If you prefer another language, you can have subtitles for the lecture generated automatically. A German-language audio version is also available online.</a:t>
            </a:r>
            <a:endParaRPr lang="nl-BE" sz="2000" b="0" u="none" strike="noStrike" dirty="0">
              <a:solidFill>
                <a:srgbClr val="000000"/>
              </a:solidFill>
              <a:effectLst/>
              <a:uFillTx/>
              <a:latin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8" name="Rechteck 11"/>
          <p:cNvSpPr/>
          <p:nvPr/>
        </p:nvSpPr>
        <p:spPr>
          <a:xfrm>
            <a:off x="0" y="-19800"/>
            <a:ext cx="12191760" cy="516600"/>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rgbClr val="94AEE8"/>
              </a:solidFill>
              <a:effectLst/>
              <a:uFillTx/>
              <a:latin typeface="Garet Book"/>
            </a:endParaRPr>
          </a:p>
        </p:txBody>
      </p:sp>
      <p:pic>
        <p:nvPicPr>
          <p:cNvPr id="99" name="Grafik 1"/>
          <p:cNvPicPr/>
          <p:nvPr/>
        </p:nvPicPr>
        <p:blipFill>
          <a:blip r:embed="rId2"/>
          <a:stretch/>
        </p:blipFill>
        <p:spPr>
          <a:xfrm>
            <a:off x="11164320" y="5798160"/>
            <a:ext cx="1027440" cy="1059480"/>
          </a:xfrm>
          <a:prstGeom prst="rect">
            <a:avLst/>
          </a:prstGeom>
          <a:noFill/>
          <a:ln w="0">
            <a:noFill/>
          </a:ln>
        </p:spPr>
      </p:pic>
      <p:sp>
        <p:nvSpPr>
          <p:cNvPr id="100" name="Textfeld 5"/>
          <p:cNvSpPr/>
          <p:nvPr/>
        </p:nvSpPr>
        <p:spPr>
          <a:xfrm>
            <a:off x="457200" y="755280"/>
            <a:ext cx="5638320" cy="584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r>
              <a:rPr lang="de-DE" sz="3200" b="1" u="none" strike="noStrike">
                <a:solidFill>
                  <a:schemeClr val="dk1"/>
                </a:solidFill>
                <a:effectLst/>
                <a:uFillTx/>
                <a:latin typeface="Garet Heavy"/>
              </a:rPr>
              <a:t>Discourse Analysis</a:t>
            </a:r>
            <a:endParaRPr lang="nl-BE" sz="3200" b="0" u="none" strike="noStrike">
              <a:solidFill>
                <a:srgbClr val="000000"/>
              </a:solidFill>
              <a:effectLst/>
              <a:uFillTx/>
              <a:latin typeface="Arial"/>
            </a:endParaRPr>
          </a:p>
        </p:txBody>
      </p:sp>
      <p:sp>
        <p:nvSpPr>
          <p:cNvPr id="101" name="Rechteck 8"/>
          <p:cNvSpPr/>
          <p:nvPr/>
        </p:nvSpPr>
        <p:spPr>
          <a:xfrm>
            <a:off x="-360" y="3397792"/>
            <a:ext cx="12191760" cy="395640"/>
          </a:xfrm>
          <a:prstGeom prst="rect">
            <a:avLst/>
          </a:prstGeom>
          <a:solidFill>
            <a:srgbClr val="F4EEFE"/>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tabLst>
                <a:tab pos="0" algn="l"/>
              </a:tabLst>
            </a:pPr>
            <a:endParaRPr lang="de-DE" sz="1800" b="0" u="none" strike="noStrike">
              <a:solidFill>
                <a:srgbClr val="C5D3F3"/>
              </a:solidFill>
              <a:effectLst/>
              <a:uFillTx/>
              <a:latin typeface="Times New Roman"/>
            </a:endParaRPr>
          </a:p>
        </p:txBody>
      </p:sp>
      <p:sp>
        <p:nvSpPr>
          <p:cNvPr id="102" name="Rechteck 9"/>
          <p:cNvSpPr/>
          <p:nvPr/>
        </p:nvSpPr>
        <p:spPr>
          <a:xfrm>
            <a:off x="0" y="1458720"/>
            <a:ext cx="12191760" cy="395640"/>
          </a:xfrm>
          <a:prstGeom prst="rect">
            <a:avLst/>
          </a:prstGeom>
          <a:solidFill>
            <a:srgbClr val="F4EEFE"/>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tabLst>
                <a:tab pos="0" algn="l"/>
              </a:tabLst>
            </a:pPr>
            <a:endParaRPr lang="de-DE" sz="1800" b="0" u="none" strike="noStrike">
              <a:solidFill>
                <a:srgbClr val="C5D3F3"/>
              </a:solidFill>
              <a:effectLst/>
              <a:uFillTx/>
              <a:latin typeface="Times New Roman"/>
            </a:endParaRPr>
          </a:p>
        </p:txBody>
      </p:sp>
      <p:sp>
        <p:nvSpPr>
          <p:cNvPr id="103" name="PlaceHolder 1"/>
          <p:cNvSpPr>
            <a:spLocks noGrp="1"/>
          </p:cNvSpPr>
          <p:nvPr>
            <p:ph/>
          </p:nvPr>
        </p:nvSpPr>
        <p:spPr>
          <a:xfrm>
            <a:off x="457200" y="1453680"/>
            <a:ext cx="11518560" cy="1810080"/>
          </a:xfrm>
          <a:prstGeom prst="rect">
            <a:avLst/>
          </a:prstGeom>
          <a:noFill/>
          <a:ln w="0">
            <a:noFill/>
          </a:ln>
        </p:spPr>
        <p:txBody>
          <a:bodyPr lIns="91440" tIns="45720" rIns="91440" bIns="45720" anchor="t">
            <a:normAutofit/>
          </a:bodyPr>
          <a:lstStyle/>
          <a:p>
            <a:pPr indent="0" defTabSz="914400">
              <a:lnSpc>
                <a:spcPct val="100000"/>
              </a:lnSpc>
              <a:spcBef>
                <a:spcPts val="1001"/>
              </a:spcBef>
              <a:buNone/>
              <a:tabLst>
                <a:tab pos="0" algn="l"/>
              </a:tabLst>
            </a:pPr>
            <a:r>
              <a:rPr lang="en-US" sz="2400" b="0" u="none" strike="noStrike" dirty="0">
                <a:solidFill>
                  <a:schemeClr val="accent4"/>
                </a:solidFill>
                <a:effectLst/>
                <a:uFillTx/>
                <a:latin typeface="Garet Heavy"/>
              </a:rPr>
              <a:t>Task</a:t>
            </a:r>
            <a:r>
              <a:rPr lang="en-US" sz="2000" b="0" u="none" strike="noStrike" dirty="0">
                <a:solidFill>
                  <a:schemeClr val="accent4"/>
                </a:solidFill>
                <a:effectLst/>
                <a:uFillTx/>
                <a:latin typeface="Garet Heavy"/>
              </a:rPr>
              <a:t>:</a:t>
            </a:r>
            <a:endParaRPr lang="de-DE" sz="2000" b="0" u="none" strike="noStrike" dirty="0">
              <a:solidFill>
                <a:schemeClr val="dk1"/>
              </a:solidFill>
              <a:effectLst/>
              <a:uFillTx/>
              <a:latin typeface="Garet Book"/>
            </a:endParaRPr>
          </a:p>
          <a:p>
            <a:pPr indent="0" defTabSz="914400">
              <a:lnSpc>
                <a:spcPct val="100000"/>
              </a:lnSpc>
              <a:spcBef>
                <a:spcPts val="1001"/>
              </a:spcBef>
              <a:buNone/>
              <a:tabLst>
                <a:tab pos="0" algn="l"/>
              </a:tabLst>
            </a:pPr>
            <a:r>
              <a:rPr lang="en-US" sz="2000" b="0" u="none" strike="noStrike" dirty="0">
                <a:solidFill>
                  <a:schemeClr val="dk1"/>
                </a:solidFill>
                <a:effectLst/>
                <a:uFillTx/>
                <a:latin typeface="Garet Book"/>
              </a:rPr>
              <a:t>Conduct a reduced discourse analysis in small groups. You can divide the workload among the members of your group. Make sure you reserve some time at the end to bring together your results before sharing them in the plenum. Use the following steps as guidance:</a:t>
            </a:r>
            <a:endParaRPr lang="de-DE" sz="2000" b="0" u="none" strike="noStrike" dirty="0">
              <a:solidFill>
                <a:schemeClr val="dk1"/>
              </a:solidFill>
              <a:effectLst/>
              <a:uFillTx/>
              <a:latin typeface="Garet Book"/>
            </a:endParaRPr>
          </a:p>
        </p:txBody>
      </p:sp>
      <p:sp>
        <p:nvSpPr>
          <p:cNvPr id="104" name="Inhaltsplatzhalter 2"/>
          <p:cNvSpPr/>
          <p:nvPr/>
        </p:nvSpPr>
        <p:spPr>
          <a:xfrm>
            <a:off x="457200" y="3356625"/>
            <a:ext cx="11518560" cy="2998080"/>
          </a:xfrm>
          <a:prstGeom prst="rect">
            <a:avLst/>
          </a:prstGeom>
          <a:noFill/>
          <a:ln w="0">
            <a:noFill/>
          </a:ln>
        </p:spPr>
        <p:style>
          <a:lnRef idx="0">
            <a:scrgbClr r="0" g="0" b="0"/>
          </a:lnRef>
          <a:fillRef idx="0">
            <a:scrgbClr r="0" g="0" b="0"/>
          </a:fillRef>
          <a:effectRef idx="0">
            <a:scrgbClr r="0" g="0" b="0"/>
          </a:effectRef>
          <a:fontRef idx="minor"/>
        </p:style>
        <p:txBody>
          <a:bodyPr anchor="t">
            <a:normAutofit/>
          </a:bodyPr>
          <a:lstStyle/>
          <a:p>
            <a:pPr defTabSz="914400">
              <a:lnSpc>
                <a:spcPct val="100000"/>
              </a:lnSpc>
              <a:spcBef>
                <a:spcPts val="1001"/>
              </a:spcBef>
              <a:tabLst>
                <a:tab pos="0" algn="l"/>
              </a:tabLst>
            </a:pPr>
            <a:r>
              <a:rPr lang="en-US" sz="2400" b="0" u="none" strike="noStrike" dirty="0">
                <a:solidFill>
                  <a:schemeClr val="accent4"/>
                </a:solidFill>
                <a:effectLst/>
                <a:uFillTx/>
                <a:latin typeface="Garet Heavy"/>
              </a:rPr>
              <a:t>Working Steps</a:t>
            </a:r>
            <a:r>
              <a:rPr lang="en-US" sz="2600" b="0" u="none" strike="noStrike" dirty="0">
                <a:solidFill>
                  <a:schemeClr val="accent4"/>
                </a:solidFill>
                <a:effectLst/>
                <a:uFillTx/>
                <a:latin typeface="Garet Heavy"/>
              </a:rPr>
              <a:t>:</a:t>
            </a:r>
            <a:endParaRPr lang="nl-BE" sz="2600" b="0" u="none" strike="noStrike" dirty="0">
              <a:solidFill>
                <a:srgbClr val="000000"/>
              </a:solidFill>
              <a:effectLst/>
              <a:uFillTx/>
              <a:latin typeface="Arial"/>
            </a:endParaRPr>
          </a:p>
          <a:p>
            <a:pPr marL="457200" indent="-457200" defTabSz="914400">
              <a:lnSpc>
                <a:spcPct val="90000"/>
              </a:lnSpc>
              <a:spcBef>
                <a:spcPts val="1001"/>
              </a:spcBef>
              <a:buClr>
                <a:srgbClr val="0B163B"/>
              </a:buClr>
              <a:buFont typeface="Garet Heavy"/>
              <a:buAutoNum type="arabicPeriod"/>
              <a:tabLst>
                <a:tab pos="0" algn="l"/>
              </a:tabLst>
            </a:pPr>
            <a:r>
              <a:rPr lang="en-US" sz="2000" b="0" u="none" strike="noStrike" dirty="0">
                <a:solidFill>
                  <a:schemeClr val="dk1"/>
                </a:solidFill>
                <a:effectLst/>
                <a:uFillTx/>
                <a:latin typeface="Garet Book"/>
              </a:rPr>
              <a:t>Search for keywords: Which words/topics appear repeatedly?</a:t>
            </a:r>
            <a:endParaRPr lang="nl-BE" sz="2000" b="0" u="none" strike="noStrike" dirty="0">
              <a:solidFill>
                <a:srgbClr val="000000"/>
              </a:solidFill>
              <a:effectLst/>
              <a:uFillTx/>
              <a:latin typeface="Arial"/>
            </a:endParaRPr>
          </a:p>
          <a:p>
            <a:pPr marL="457200" indent="-457200" defTabSz="914400">
              <a:lnSpc>
                <a:spcPct val="90000"/>
              </a:lnSpc>
              <a:spcBef>
                <a:spcPts val="1001"/>
              </a:spcBef>
              <a:buClr>
                <a:srgbClr val="0B163B"/>
              </a:buClr>
              <a:buFont typeface="Garet Heavy"/>
              <a:buAutoNum type="arabicPeriod"/>
              <a:tabLst>
                <a:tab pos="0" algn="l"/>
              </a:tabLst>
            </a:pPr>
            <a:r>
              <a:rPr lang="en-US" sz="2000" b="0" u="none" strike="noStrike" dirty="0" err="1">
                <a:solidFill>
                  <a:schemeClr val="dk1"/>
                </a:solidFill>
                <a:effectLst/>
                <a:uFillTx/>
                <a:latin typeface="Garet Book"/>
              </a:rPr>
              <a:t>Recognise</a:t>
            </a:r>
            <a:r>
              <a:rPr lang="en-US" sz="2000" b="0" u="none" strike="noStrike" dirty="0">
                <a:solidFill>
                  <a:schemeClr val="dk1"/>
                </a:solidFill>
                <a:effectLst/>
                <a:uFillTx/>
                <a:latin typeface="Garet Book"/>
              </a:rPr>
              <a:t> patterns of argumentation: Which arguments are used to explain or justify something?</a:t>
            </a:r>
            <a:endParaRPr lang="nl-BE" sz="2000" b="0" u="none" strike="noStrike" dirty="0">
              <a:solidFill>
                <a:srgbClr val="000000"/>
              </a:solidFill>
              <a:effectLst/>
              <a:uFillTx/>
              <a:latin typeface="Arial"/>
            </a:endParaRPr>
          </a:p>
          <a:p>
            <a:pPr marL="457200" indent="-457200" defTabSz="914400">
              <a:lnSpc>
                <a:spcPct val="90000"/>
              </a:lnSpc>
              <a:spcBef>
                <a:spcPts val="1001"/>
              </a:spcBef>
              <a:buClr>
                <a:srgbClr val="0B163B"/>
              </a:buClr>
              <a:buFont typeface="Garet Heavy"/>
              <a:buAutoNum type="arabicPeriod"/>
              <a:tabLst>
                <a:tab pos="0" algn="l"/>
              </a:tabLst>
            </a:pPr>
            <a:r>
              <a:rPr lang="en-US" sz="2000" b="0" u="none" strike="noStrike" dirty="0">
                <a:solidFill>
                  <a:schemeClr val="dk1"/>
                </a:solidFill>
                <a:effectLst/>
                <a:uFillTx/>
                <a:latin typeface="Garet Book"/>
              </a:rPr>
              <a:t>Identify exclusion mechanisms: Which perspectives are missing? Who is not being heard?</a:t>
            </a:r>
            <a:endParaRPr lang="nl-BE" sz="2000" b="0" u="none" strike="noStrike" dirty="0">
              <a:solidFill>
                <a:srgbClr val="000000"/>
              </a:solidFill>
              <a:effectLst/>
              <a:uFillTx/>
              <a:latin typeface="Arial"/>
            </a:endParaRPr>
          </a:p>
          <a:p>
            <a:pPr marL="457200" indent="-457200" defTabSz="914400">
              <a:lnSpc>
                <a:spcPct val="90000"/>
              </a:lnSpc>
              <a:spcBef>
                <a:spcPts val="1001"/>
              </a:spcBef>
              <a:buClr>
                <a:srgbClr val="0B163B"/>
              </a:buClr>
              <a:buFont typeface="Garet Heavy"/>
              <a:buAutoNum type="arabicPeriod"/>
              <a:tabLst>
                <a:tab pos="0" algn="l"/>
              </a:tabLst>
            </a:pPr>
            <a:r>
              <a:rPr lang="en-US" sz="2000" b="0" u="none" strike="noStrike" dirty="0">
                <a:solidFill>
                  <a:schemeClr val="dk1"/>
                </a:solidFill>
                <a:effectLst/>
                <a:uFillTx/>
                <a:latin typeface="Garet Book"/>
              </a:rPr>
              <a:t>Examine power relations: Who is allowed to speak about the topic, and how?</a:t>
            </a:r>
            <a:endParaRPr lang="nl-BE" sz="2000" b="0" u="none" strike="noStrike" dirty="0">
              <a:solidFill>
                <a:srgbClr val="000000"/>
              </a:solidFill>
              <a:effectLst/>
              <a:uFillTx/>
              <a:latin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5" name="Rechteck 12"/>
          <p:cNvSpPr/>
          <p:nvPr/>
        </p:nvSpPr>
        <p:spPr>
          <a:xfrm>
            <a:off x="0" y="2663280"/>
            <a:ext cx="12191760" cy="153072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chemeClr val="lt1"/>
              </a:solidFill>
              <a:effectLst/>
              <a:uFillTx/>
              <a:latin typeface="Garet Book"/>
            </a:endParaRPr>
          </a:p>
        </p:txBody>
      </p:sp>
      <p:sp>
        <p:nvSpPr>
          <p:cNvPr id="106" name="PlaceHolder 1"/>
          <p:cNvSpPr>
            <a:spLocks noGrp="1"/>
          </p:cNvSpPr>
          <p:nvPr>
            <p:ph type="subTitle"/>
          </p:nvPr>
        </p:nvSpPr>
        <p:spPr>
          <a:xfrm>
            <a:off x="949680" y="2663280"/>
            <a:ext cx="10292400" cy="1530720"/>
          </a:xfrm>
          <a:prstGeom prst="rect">
            <a:avLst/>
          </a:prstGeom>
          <a:noFill/>
          <a:ln w="0">
            <a:noFill/>
          </a:ln>
        </p:spPr>
        <p:txBody>
          <a:bodyPr lIns="91440" tIns="45720" rIns="91440" bIns="45720" anchor="ctr">
            <a:normAutofit/>
          </a:bodyPr>
          <a:lstStyle/>
          <a:p>
            <a:pPr algn="ctr" defTabSz="914400">
              <a:lnSpc>
                <a:spcPct val="90000"/>
              </a:lnSpc>
              <a:spcBef>
                <a:spcPts val="1001"/>
              </a:spcBef>
              <a:tabLst>
                <a:tab pos="0" algn="l"/>
              </a:tabLst>
            </a:pPr>
            <a:r>
              <a:rPr lang="de-DE" sz="3600" b="1" u="none" strike="noStrike" dirty="0" err="1">
                <a:solidFill>
                  <a:srgbClr val="FFFFFF"/>
                </a:solidFill>
                <a:effectLst/>
                <a:uFillTx/>
                <a:latin typeface="Garet Heavy"/>
              </a:rPr>
              <a:t>Results</a:t>
            </a:r>
            <a:r>
              <a:rPr lang="de-DE" sz="3600" b="1" u="none" strike="noStrike" dirty="0">
                <a:solidFill>
                  <a:srgbClr val="FFFFFF"/>
                </a:solidFill>
                <a:effectLst/>
                <a:uFillTx/>
                <a:latin typeface="Garet Heavy"/>
              </a:rPr>
              <a:t> </a:t>
            </a:r>
            <a:r>
              <a:rPr lang="de-DE" sz="3600" b="1" u="none" strike="noStrike" dirty="0" err="1">
                <a:solidFill>
                  <a:srgbClr val="FFFFFF"/>
                </a:solidFill>
                <a:effectLst/>
                <a:uFillTx/>
                <a:latin typeface="Garet Heavy"/>
              </a:rPr>
              <a:t>Presentation</a:t>
            </a:r>
            <a:endParaRPr lang="nl-BE" sz="3600" b="0" u="none" strike="noStrike" dirty="0">
              <a:solidFill>
                <a:srgbClr val="000000"/>
              </a:solidFill>
              <a:effectLst/>
              <a:uFillTx/>
              <a:latin typeface="Arial"/>
            </a:endParaRPr>
          </a:p>
        </p:txBody>
      </p:sp>
      <p:sp>
        <p:nvSpPr>
          <p:cNvPr id="107" name="Rechteck 3"/>
          <p:cNvSpPr/>
          <p:nvPr/>
        </p:nvSpPr>
        <p:spPr>
          <a:xfrm>
            <a:off x="0" y="0"/>
            <a:ext cx="12191760" cy="867960"/>
          </a:xfrm>
          <a:prstGeom prst="rect">
            <a:avLst/>
          </a:prstGeom>
          <a:no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chemeClr val="lt1"/>
              </a:solidFill>
              <a:effectLst/>
              <a:uFillTx/>
              <a:latin typeface="Garet Book"/>
            </a:endParaRPr>
          </a:p>
        </p:txBody>
      </p:sp>
      <p:pic>
        <p:nvPicPr>
          <p:cNvPr id="108" name="Grafik 4"/>
          <p:cNvPicPr/>
          <p:nvPr/>
        </p:nvPicPr>
        <p:blipFill>
          <a:blip r:embed="rId2"/>
          <a:stretch/>
        </p:blipFill>
        <p:spPr>
          <a:xfrm>
            <a:off x="5058000" y="-2880"/>
            <a:ext cx="2075760" cy="2140560"/>
          </a:xfrm>
          <a:prstGeom prst="rect">
            <a:avLst/>
          </a:prstGeom>
          <a:noFill/>
          <a:ln w="0">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9" name="Rechteck 11"/>
          <p:cNvSpPr/>
          <p:nvPr/>
        </p:nvSpPr>
        <p:spPr>
          <a:xfrm>
            <a:off x="0" y="-19800"/>
            <a:ext cx="12191760" cy="516600"/>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rgbClr val="94AEE8"/>
              </a:solidFill>
              <a:effectLst/>
              <a:uFillTx/>
              <a:latin typeface="Garet Book"/>
            </a:endParaRPr>
          </a:p>
        </p:txBody>
      </p:sp>
      <p:pic>
        <p:nvPicPr>
          <p:cNvPr id="110" name="Grafik 1"/>
          <p:cNvPicPr/>
          <p:nvPr/>
        </p:nvPicPr>
        <p:blipFill>
          <a:blip r:embed="rId2"/>
          <a:stretch/>
        </p:blipFill>
        <p:spPr>
          <a:xfrm>
            <a:off x="11164320" y="5798160"/>
            <a:ext cx="1027440" cy="1059480"/>
          </a:xfrm>
          <a:prstGeom prst="rect">
            <a:avLst/>
          </a:prstGeom>
          <a:noFill/>
          <a:ln w="0">
            <a:noFill/>
          </a:ln>
        </p:spPr>
      </p:pic>
      <p:sp>
        <p:nvSpPr>
          <p:cNvPr id="111" name="Textfeld 5"/>
          <p:cNvSpPr/>
          <p:nvPr/>
        </p:nvSpPr>
        <p:spPr>
          <a:xfrm>
            <a:off x="457200" y="755280"/>
            <a:ext cx="5638320" cy="584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r>
              <a:rPr lang="de-DE" sz="3200" b="1" u="none" strike="noStrike">
                <a:solidFill>
                  <a:schemeClr val="dk1"/>
                </a:solidFill>
                <a:effectLst/>
                <a:uFillTx/>
                <a:latin typeface="Garet Heavy"/>
              </a:rPr>
              <a:t>Sources</a:t>
            </a:r>
            <a:endParaRPr lang="nl-BE" sz="3200" b="0" u="none" strike="noStrike">
              <a:solidFill>
                <a:srgbClr val="000000"/>
              </a:solidFill>
              <a:effectLst/>
              <a:uFillTx/>
              <a:latin typeface="Arial"/>
            </a:endParaRPr>
          </a:p>
        </p:txBody>
      </p:sp>
      <p:sp>
        <p:nvSpPr>
          <p:cNvPr id="112" name="PlaceHolder 1"/>
          <p:cNvSpPr>
            <a:spLocks noGrp="1"/>
          </p:cNvSpPr>
          <p:nvPr>
            <p:ph/>
          </p:nvPr>
        </p:nvSpPr>
        <p:spPr>
          <a:xfrm>
            <a:off x="1051560" y="1598400"/>
            <a:ext cx="9715500" cy="1830240"/>
          </a:xfrm>
          <a:prstGeom prst="rect">
            <a:avLst/>
          </a:prstGeom>
          <a:noFill/>
          <a:ln w="0">
            <a:noFill/>
          </a:ln>
        </p:spPr>
        <p:txBody>
          <a:bodyPr lIns="91440" tIns="45720" rIns="91440" bIns="45720" anchor="t">
            <a:noAutofit/>
          </a:bodyPr>
          <a:lstStyle/>
          <a:p>
            <a:pPr marL="357120" indent="-357120" defTabSz="914400">
              <a:lnSpc>
                <a:spcPct val="90000"/>
              </a:lnSpc>
              <a:spcBef>
                <a:spcPts val="1001"/>
              </a:spcBef>
              <a:buNone/>
              <a:tabLst>
                <a:tab pos="0" algn="l"/>
              </a:tabLst>
            </a:pPr>
            <a:r>
              <a:rPr lang="en-US" sz="1400" b="0" u="none" strike="noStrike" dirty="0" err="1">
                <a:solidFill>
                  <a:schemeClr val="dk1"/>
                </a:solidFill>
                <a:effectLst/>
                <a:uFillTx/>
                <a:latin typeface="Garet Book"/>
              </a:rPr>
              <a:t>re:publica</a:t>
            </a:r>
            <a:r>
              <a:rPr lang="en-US" sz="1400" b="0" u="none" strike="noStrike" dirty="0">
                <a:solidFill>
                  <a:schemeClr val="dk1"/>
                </a:solidFill>
                <a:effectLst/>
                <a:uFillTx/>
                <a:latin typeface="Garet Book"/>
              </a:rPr>
              <a:t> (2025, July 7). </a:t>
            </a:r>
            <a:r>
              <a:rPr lang="en-US" sz="1400" b="0" i="1" u="none" strike="noStrike" dirty="0">
                <a:solidFill>
                  <a:schemeClr val="dk1"/>
                </a:solidFill>
                <a:effectLst/>
                <a:uFillTx/>
                <a:latin typeface="Garet Book"/>
              </a:rPr>
              <a:t>[EN] </a:t>
            </a:r>
            <a:r>
              <a:rPr lang="en-US" sz="1400" b="0" i="1" u="none" strike="noStrike" dirty="0" err="1">
                <a:solidFill>
                  <a:schemeClr val="dk1"/>
                </a:solidFill>
                <a:effectLst/>
                <a:uFillTx/>
                <a:latin typeface="Garet Book"/>
              </a:rPr>
              <a:t>re:publica</a:t>
            </a:r>
            <a:r>
              <a:rPr lang="en-US" sz="1400" b="0" i="1" u="none" strike="noStrike" dirty="0">
                <a:solidFill>
                  <a:schemeClr val="dk1"/>
                </a:solidFill>
                <a:effectLst/>
                <a:uFillTx/>
                <a:latin typeface="Garet Book"/>
              </a:rPr>
              <a:t> 25: Roland Meyer - Generative AI and the aesthetics of digital fascism </a:t>
            </a:r>
            <a:r>
              <a:rPr lang="en-US" sz="1400" b="0" u="none" strike="noStrike" dirty="0">
                <a:solidFill>
                  <a:schemeClr val="dk1"/>
                </a:solidFill>
                <a:effectLst/>
                <a:uFillTx/>
                <a:latin typeface="Garet Book"/>
              </a:rPr>
              <a:t>[Video]. YouTube. https://www.youtube.com/watch?v=nUK5Ibp0Th0</a:t>
            </a:r>
            <a:endParaRPr lang="de-DE" sz="1400" b="0" u="none" strike="noStrike" dirty="0">
              <a:solidFill>
                <a:schemeClr val="dk1"/>
              </a:solidFill>
              <a:effectLst/>
              <a:uFillTx/>
              <a:latin typeface="Garet Book"/>
            </a:endParaRPr>
          </a:p>
        </p:txBody>
      </p:sp>
    </p:spTree>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11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3" name="Rechteck 12"/>
          <p:cNvSpPr/>
          <p:nvPr/>
        </p:nvSpPr>
        <p:spPr>
          <a:xfrm>
            <a:off x="0" y="2663280"/>
            <a:ext cx="12191760" cy="153072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chemeClr val="lt1"/>
              </a:solidFill>
              <a:effectLst/>
              <a:uFillTx/>
              <a:latin typeface="Garet Book"/>
            </a:endParaRPr>
          </a:p>
        </p:txBody>
      </p:sp>
      <p:sp>
        <p:nvSpPr>
          <p:cNvPr id="114" name="PlaceHolder 1"/>
          <p:cNvSpPr>
            <a:spLocks noGrp="1"/>
          </p:cNvSpPr>
          <p:nvPr>
            <p:ph type="subTitle"/>
          </p:nvPr>
        </p:nvSpPr>
        <p:spPr>
          <a:xfrm>
            <a:off x="1523880" y="2715840"/>
            <a:ext cx="9143640" cy="1530720"/>
          </a:xfrm>
          <a:prstGeom prst="rect">
            <a:avLst/>
          </a:prstGeom>
          <a:noFill/>
          <a:ln w="0">
            <a:noFill/>
          </a:ln>
        </p:spPr>
        <p:txBody>
          <a:bodyPr lIns="91440" tIns="45720" rIns="91440" bIns="45720" anchor="ctr">
            <a:normAutofit/>
          </a:bodyPr>
          <a:lstStyle/>
          <a:p>
            <a:pPr algn="ctr" defTabSz="914400">
              <a:lnSpc>
                <a:spcPct val="90000"/>
              </a:lnSpc>
              <a:spcBef>
                <a:spcPts val="1001"/>
              </a:spcBef>
              <a:tabLst>
                <a:tab pos="0" algn="l"/>
              </a:tabLst>
            </a:pPr>
            <a:r>
              <a:rPr lang="en-US" sz="3600" b="1" u="none" strike="noStrike">
                <a:solidFill>
                  <a:schemeClr val="accent4"/>
                </a:solidFill>
                <a:effectLst/>
                <a:uFillTx/>
                <a:latin typeface="Garet Heavy"/>
              </a:rPr>
              <a:t>Thank you </a:t>
            </a:r>
            <a:r>
              <a:rPr lang="en-US" sz="3600" b="0" u="none" strike="noStrike">
                <a:solidFill>
                  <a:srgbClr val="FFFFFF"/>
                </a:solidFill>
                <a:effectLst/>
                <a:uFillTx/>
                <a:latin typeface="Garet Heavy"/>
              </a:rPr>
              <a:t>for your interest and attention.</a:t>
            </a:r>
            <a:endParaRPr lang="nl-BE" sz="3600" b="0" u="none" strike="noStrike">
              <a:solidFill>
                <a:srgbClr val="000000"/>
              </a:solidFill>
              <a:effectLst/>
              <a:uFillTx/>
              <a:latin typeface="Arial"/>
            </a:endParaRPr>
          </a:p>
        </p:txBody>
      </p:sp>
      <p:sp>
        <p:nvSpPr>
          <p:cNvPr id="115" name="Rechteck 3"/>
          <p:cNvSpPr/>
          <p:nvPr/>
        </p:nvSpPr>
        <p:spPr>
          <a:xfrm>
            <a:off x="0" y="0"/>
            <a:ext cx="12191760" cy="867960"/>
          </a:xfrm>
          <a:prstGeom prst="rect">
            <a:avLst/>
          </a:prstGeom>
          <a:no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chemeClr val="lt1"/>
              </a:solidFill>
              <a:effectLst/>
              <a:uFillTx/>
              <a:latin typeface="Garet Book"/>
            </a:endParaRPr>
          </a:p>
        </p:txBody>
      </p:sp>
      <p:pic>
        <p:nvPicPr>
          <p:cNvPr id="116" name="Grafik 4"/>
          <p:cNvPicPr/>
          <p:nvPr/>
        </p:nvPicPr>
        <p:blipFill>
          <a:blip r:embed="rId2"/>
          <a:stretch/>
        </p:blipFill>
        <p:spPr>
          <a:xfrm>
            <a:off x="5058000" y="-2880"/>
            <a:ext cx="2075760" cy="2140560"/>
          </a:xfrm>
          <a:prstGeom prst="rect">
            <a:avLst/>
          </a:prstGeom>
          <a:noFill/>
          <a:ln w="0">
            <a:noFill/>
          </a:ln>
        </p:spPr>
      </p:pic>
      <p:grpSp>
        <p:nvGrpSpPr>
          <p:cNvPr id="117" name="Gruppieren 1"/>
          <p:cNvGrpSpPr/>
          <p:nvPr/>
        </p:nvGrpSpPr>
        <p:grpSpPr>
          <a:xfrm>
            <a:off x="237960" y="5509440"/>
            <a:ext cx="11715840" cy="1175760"/>
            <a:chOff x="237960" y="5509440"/>
            <a:chExt cx="11715840" cy="1175760"/>
          </a:xfrm>
        </p:grpSpPr>
        <p:pic>
          <p:nvPicPr>
            <p:cNvPr id="118" name="Grafik 8" descr="&quot;Co-funded by the European Union&quot; in dark-blue letters below the blue European flag with 12 yellow stars."/>
            <p:cNvPicPr/>
            <p:nvPr/>
          </p:nvPicPr>
          <p:blipFill>
            <a:blip r:embed="rId3"/>
            <a:stretch/>
          </p:blipFill>
          <p:spPr>
            <a:xfrm>
              <a:off x="237960" y="5509440"/>
              <a:ext cx="1117800" cy="1175760"/>
            </a:xfrm>
            <a:prstGeom prst="rect">
              <a:avLst/>
            </a:prstGeom>
            <a:noFill/>
            <a:ln w="0">
              <a:noFill/>
            </a:ln>
          </p:spPr>
        </p:pic>
        <p:grpSp>
          <p:nvGrpSpPr>
            <p:cNvPr id="119" name="Gruppieren 9"/>
            <p:cNvGrpSpPr/>
            <p:nvPr/>
          </p:nvGrpSpPr>
          <p:grpSpPr>
            <a:xfrm>
              <a:off x="1369440" y="5688360"/>
              <a:ext cx="10584360" cy="821880"/>
              <a:chOff x="1369440" y="5688360"/>
              <a:chExt cx="10584360" cy="821880"/>
            </a:xfrm>
          </p:grpSpPr>
          <p:sp>
            <p:nvSpPr>
              <p:cNvPr id="120" name="Textfeld 14"/>
              <p:cNvSpPr/>
              <p:nvPr/>
            </p:nvSpPr>
            <p:spPr>
              <a:xfrm>
                <a:off x="1369440" y="5688360"/>
                <a:ext cx="5277600" cy="821880"/>
              </a:xfrm>
              <a:prstGeom prst="rect">
                <a:avLst/>
              </a:prstGeom>
              <a:noFill/>
              <a:ln w="6350">
                <a:noFill/>
              </a:ln>
            </p:spPr>
            <p:style>
              <a:lnRef idx="0">
                <a:scrgbClr r="0" g="0" b="0"/>
              </a:lnRef>
              <a:fillRef idx="0">
                <a:scrgbClr r="0" g="0" b="0"/>
              </a:fillRef>
              <a:effectRef idx="0">
                <a:scrgbClr r="0" g="0" b="0"/>
              </a:effectRef>
              <a:fontRef idx="minor"/>
            </p:style>
            <p:txBody>
              <a:bodyPr numCol="1" spcCol="0" anchor="t">
                <a:noAutofit/>
              </a:bodyPr>
              <a:lstStyle/>
              <a:p>
                <a:pPr algn="just" defTabSz="914400">
                  <a:lnSpc>
                    <a:spcPct val="100000"/>
                  </a:lnSpc>
                  <a:spcAft>
                    <a:spcPts val="601"/>
                  </a:spcAft>
                </a:pPr>
                <a:r>
                  <a:rPr lang="en-US" sz="900" b="0" u="none" strike="noStrike">
                    <a:solidFill>
                      <a:schemeClr val="dk1"/>
                    </a:solidFill>
                    <a:effectLst/>
                    <a:uFillTx/>
                    <a:latin typeface="Garet Book"/>
                    <a:ea typeface="Calibri"/>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a:t>
                </a:r>
                <a:endParaRPr lang="nl-BE" sz="900" b="0" u="none" strike="noStrike">
                  <a:solidFill>
                    <a:srgbClr val="000000"/>
                  </a:solidFill>
                  <a:effectLst/>
                  <a:uFillTx/>
                  <a:latin typeface="Arial"/>
                </a:endParaRPr>
              </a:p>
              <a:p>
                <a:pPr algn="just" defTabSz="914400">
                  <a:lnSpc>
                    <a:spcPct val="107000"/>
                  </a:lnSpc>
                  <a:spcAft>
                    <a:spcPts val="799"/>
                  </a:spcAft>
                </a:pPr>
                <a:r>
                  <a:rPr lang="en-US" sz="900" b="1" u="none" strike="noStrike">
                    <a:solidFill>
                      <a:schemeClr val="dk1"/>
                    </a:solidFill>
                    <a:effectLst/>
                    <a:uFillTx/>
                    <a:latin typeface="Garet Book"/>
                    <a:ea typeface="Garet Book"/>
                  </a:rPr>
                  <a:t>Project No: KA220-VET-000165375</a:t>
                </a:r>
                <a:endParaRPr lang="nl-BE" sz="900" b="0" u="none" strike="noStrike">
                  <a:solidFill>
                    <a:srgbClr val="000000"/>
                  </a:solidFill>
                  <a:effectLst/>
                  <a:uFillTx/>
                  <a:latin typeface="Arial"/>
                </a:endParaRPr>
              </a:p>
            </p:txBody>
          </p:sp>
          <p:grpSp>
            <p:nvGrpSpPr>
              <p:cNvPr id="121" name="Gruppieren 11"/>
              <p:cNvGrpSpPr/>
              <p:nvPr/>
            </p:nvGrpSpPr>
            <p:grpSpPr>
              <a:xfrm>
                <a:off x="6839280" y="5692680"/>
                <a:ext cx="5114520" cy="814680"/>
                <a:chOff x="6839280" y="5692680"/>
                <a:chExt cx="5114520" cy="814680"/>
              </a:xfrm>
            </p:grpSpPr>
            <p:pic>
              <p:nvPicPr>
                <p:cNvPr id="122" name="Grafik 13"/>
                <p:cNvPicPr/>
                <p:nvPr/>
              </p:nvPicPr>
              <p:blipFill>
                <a:blip r:embed="rId4"/>
                <a:stretch/>
              </p:blipFill>
              <p:spPr>
                <a:xfrm>
                  <a:off x="6839280" y="5757120"/>
                  <a:ext cx="1073880" cy="375840"/>
                </a:xfrm>
                <a:prstGeom prst="rect">
                  <a:avLst/>
                </a:prstGeom>
                <a:noFill/>
                <a:ln w="0">
                  <a:noFill/>
                </a:ln>
              </p:spPr>
            </p:pic>
            <p:sp>
              <p:nvSpPr>
                <p:cNvPr id="123" name="Textfeld 34"/>
                <p:cNvSpPr/>
                <p:nvPr/>
              </p:nvSpPr>
              <p:spPr>
                <a:xfrm>
                  <a:off x="7914240" y="5692680"/>
                  <a:ext cx="4039560" cy="814680"/>
                </a:xfrm>
                <a:prstGeom prst="rect">
                  <a:avLst/>
                </a:prstGeom>
                <a:noFill/>
                <a:ln w="6350">
                  <a:noFill/>
                </a:ln>
              </p:spPr>
              <p:style>
                <a:lnRef idx="0">
                  <a:scrgbClr r="0" g="0" b="0"/>
                </a:lnRef>
                <a:fillRef idx="0">
                  <a:scrgbClr r="0" g="0" b="0"/>
                </a:fillRef>
                <a:effectRef idx="0">
                  <a:scrgbClr r="0" g="0" b="0"/>
                </a:effectRef>
                <a:fontRef idx="minor"/>
              </p:style>
              <p:txBody>
                <a:bodyPr numCol="1" spcCol="0" anchor="t">
                  <a:noAutofit/>
                </a:bodyPr>
                <a:lstStyle/>
                <a:p>
                  <a:pPr defTabSz="914400">
                    <a:lnSpc>
                      <a:spcPct val="107000"/>
                    </a:lnSpc>
                    <a:spcAft>
                      <a:spcPts val="799"/>
                    </a:spcAft>
                  </a:pPr>
                  <a:r>
                    <a:rPr lang="en-US" sz="900" b="0" u="none" strike="noStrike" dirty="0">
                      <a:solidFill>
                        <a:schemeClr val="dk1"/>
                      </a:solidFill>
                      <a:effectLst/>
                      <a:uFillTx/>
                      <a:latin typeface="Garet Book"/>
                      <a:ea typeface="Garet Book"/>
                    </a:rPr>
                    <a:t>Copyright © 2026 by </a:t>
                  </a:r>
                  <a:r>
                    <a:rPr lang="en-US" sz="900" b="0" u="sng" strike="noStrike" dirty="0">
                      <a:solidFill>
                        <a:srgbClr val="1F2C8F"/>
                      </a:solidFill>
                      <a:effectLst/>
                      <a:uFillTx/>
                      <a:latin typeface="Garet Book"/>
                      <a:ea typeface="Garet Book"/>
                      <a:hlinkClick r:id="rId5"/>
                    </a:rPr>
                    <a:t>the partner consortium of the project “AI.D – Artificial Intelligence and the Shaping of Democracy” </a:t>
                  </a:r>
                  <a:br>
                    <a:rPr sz="900" dirty="0"/>
                  </a:br>
                  <a:r>
                    <a:rPr lang="en-US" sz="900" b="1" u="none" strike="noStrike" dirty="0">
                      <a:solidFill>
                        <a:schemeClr val="dk1"/>
                      </a:solidFill>
                      <a:effectLst/>
                      <a:uFillTx/>
                      <a:latin typeface="Garet Book"/>
                      <a:ea typeface="Garet Book"/>
                    </a:rPr>
                    <a:t>This work is licensed under </a:t>
                  </a:r>
                  <a:r>
                    <a:rPr lang="en-US" sz="900" b="1" u="sng" strike="noStrike" dirty="0">
                      <a:solidFill>
                        <a:srgbClr val="1F2C8F"/>
                      </a:solidFill>
                      <a:effectLst/>
                      <a:uFillTx/>
                      <a:latin typeface="Garet Book"/>
                      <a:ea typeface="Garet Book"/>
                      <a:hlinkClick r:id="rId6"/>
                    </a:rPr>
                    <a:t>CC BY-SA 4.0</a:t>
                  </a:r>
                  <a:endParaRPr lang="nl-BE" sz="900" b="0" u="none" strike="noStrike" dirty="0">
                    <a:solidFill>
                      <a:srgbClr val="000000"/>
                    </a:solidFill>
                    <a:effectLst/>
                    <a:uFillTx/>
                    <a:latin typeface="Arial"/>
                  </a:endParaRPr>
                </a:p>
              </p:txBody>
            </p:sp>
          </p:grpSp>
        </p:grpSp>
      </p:grpSp>
    </p:spTree>
  </p:cSld>
  <p:clrMapOvr>
    <a:masterClrMapping/>
  </p:clrMapOvr>
</p:sld>
</file>

<file path=ppt/theme/theme1.xml><?xml version="1.0" encoding="utf-8"?>
<a:theme xmlns:a="http://schemas.openxmlformats.org/drawingml/2006/main" name="Office Theme">
  <a:themeElements>
    <a:clrScheme name="AI.D">
      <a:dk1>
        <a:srgbClr val="0B163B"/>
      </a:dk1>
      <a:lt1>
        <a:srgbClr val="F4EEFE"/>
      </a:lt1>
      <a:dk2>
        <a:srgbClr val="44546A"/>
      </a:dk2>
      <a:lt2>
        <a:srgbClr val="E7E9EC"/>
      </a:lt2>
      <a:accent1>
        <a:srgbClr val="F4EEFE"/>
      </a:accent1>
      <a:accent2>
        <a:srgbClr val="113B6C"/>
      </a:accent2>
      <a:accent3>
        <a:srgbClr val="38FBDB"/>
      </a:accent3>
      <a:accent4>
        <a:srgbClr val="0B163B"/>
      </a:accent4>
      <a:accent5>
        <a:srgbClr val="FC0FF5"/>
      </a:accent5>
      <a:accent6>
        <a:srgbClr val="8F52F5"/>
      </a:accent6>
      <a:hlink>
        <a:srgbClr val="1F2C8F"/>
      </a:hlink>
      <a:folHlink>
        <a:srgbClr val="AAC3E9"/>
      </a:folHlink>
    </a:clrScheme>
    <a:fontScheme name="AI.D">
      <a:majorFont>
        <a:latin typeface="Garet Heavy"/>
        <a:ea typeface=""/>
        <a:cs typeface=""/>
      </a:majorFont>
      <a:minorFont>
        <a:latin typeface="Garet Book"/>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627</Words>
  <Application>Microsoft Office PowerPoint</Application>
  <PresentationFormat>Breitbild</PresentationFormat>
  <Paragraphs>40</Paragraphs>
  <Slides>9</Slides>
  <Notes>0</Notes>
  <HiddenSlides>0</HiddenSlides>
  <MMClips>1</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9</vt:i4>
      </vt:variant>
    </vt:vector>
  </HeadingPairs>
  <TitlesOfParts>
    <vt:vector size="16" baseType="lpstr">
      <vt:lpstr>Symbol</vt:lpstr>
      <vt:lpstr>Garet Heavy</vt:lpstr>
      <vt:lpstr>Garet Book</vt:lpstr>
      <vt:lpstr>Wingdings</vt:lpstr>
      <vt:lpstr>Arial</vt:lpstr>
      <vt:lpstr>Times New Roman</vt:lpstr>
      <vt:lpstr>Office Theme</vt:lpstr>
      <vt:lpstr>AI &amp; Ideology</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Einführung in die Didaktik der Politischen Bildung</dc:title>
  <dc:subject/>
  <dc:creator>Bastian</dc:creator>
  <dc:description/>
  <cp:lastModifiedBy>Lukas Fender</cp:lastModifiedBy>
  <cp:revision>65</cp:revision>
  <dcterms:created xsi:type="dcterms:W3CDTF">2022-04-07T07:53:06Z</dcterms:created>
  <dcterms:modified xsi:type="dcterms:W3CDTF">2026-03-11T09:00:11Z</dcterms:modified>
  <dc:language>nl-BE</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MClips">
    <vt:i4>1</vt:i4>
  </property>
  <property fmtid="{D5CDD505-2E9C-101B-9397-08002B2CF9AE}" pid="3" name="PresentationFormat">
    <vt:lpwstr>Breitbild</vt:lpwstr>
  </property>
  <property fmtid="{D5CDD505-2E9C-101B-9397-08002B2CF9AE}" pid="4" name="Slides">
    <vt:i4>9</vt:i4>
  </property>
</Properties>
</file>