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1"/>
  </p:notesMasterIdLst>
  <p:sldIdLst>
    <p:sldId id="271" r:id="rId3"/>
    <p:sldId id="257" r:id="rId4"/>
    <p:sldId id="258" r:id="rId5"/>
    <p:sldId id="259" r:id="rId6"/>
    <p:sldId id="260" r:id="rId7"/>
    <p:sldId id="261" r:id="rId8"/>
    <p:sldId id="263" r:id="rId9"/>
    <p:sldId id="270" r:id="rId10"/>
  </p:sldIdLst>
  <p:sldSz cx="18288000" cy="10287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7" d="100"/>
          <a:sy n="37" d="100"/>
        </p:scale>
        <p:origin x="9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1800" b="0" u="none" strike="noStrike">
                <a:solidFill>
                  <a:schemeClr val="dk1"/>
                </a:solidFill>
                <a:effectLst/>
                <a:uFillTx/>
                <a:latin typeface="Calibri"/>
              </a:rPr>
              <a:t>Click to move the slide</a:t>
            </a:r>
          </a:p>
        </p:txBody>
      </p:sp>
      <p:sp>
        <p:nvSpPr>
          <p:cNvPr id="6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nl-BE" sz="2000" b="0" u="none" strike="noStrike">
                <a:solidFill>
                  <a:srgbClr val="000000"/>
                </a:solidFill>
                <a:effectLst/>
                <a:uFillTx/>
                <a:latin typeface="Arial"/>
              </a:rPr>
              <a:t>Click to edit the notes' format</a:t>
            </a:r>
          </a:p>
        </p:txBody>
      </p:sp>
      <p:sp>
        <p:nvSpPr>
          <p:cNvPr id="6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nl-BE" sz="1400" b="0" u="none" strike="noStrike">
                <a:solidFill>
                  <a:srgbClr val="000000"/>
                </a:solidFill>
                <a:effectLst/>
                <a:uFillTx/>
                <a:latin typeface="Times New Roman"/>
              </a:rPr>
              <a:t>&lt;header&gt;</a:t>
            </a:r>
          </a:p>
        </p:txBody>
      </p:sp>
      <p:sp>
        <p:nvSpPr>
          <p:cNvPr id="62"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nl-BE" sz="1400" b="0" u="none" strike="noStrike">
                <a:solidFill>
                  <a:srgbClr val="000000"/>
                </a:solidFill>
                <a:effectLst/>
                <a:uFillTx/>
                <a:latin typeface="Times New Roman"/>
              </a:defRPr>
            </a:lvl1pPr>
          </a:lstStyle>
          <a:p>
            <a:pPr indent="0" algn="r">
              <a:buNone/>
            </a:pPr>
            <a:r>
              <a:rPr lang="nl-BE" sz="1400" b="0" u="none" strike="noStrike">
                <a:solidFill>
                  <a:srgbClr val="000000"/>
                </a:solidFill>
                <a:effectLst/>
                <a:uFillTx/>
                <a:latin typeface="Times New Roman"/>
              </a:rPr>
              <a:t>&lt;date/time&gt;</a:t>
            </a:r>
          </a:p>
        </p:txBody>
      </p:sp>
      <p:sp>
        <p:nvSpPr>
          <p:cNvPr id="63"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nl-BE" sz="1400" b="0" u="none" strike="noStrike">
                <a:solidFill>
                  <a:srgbClr val="000000"/>
                </a:solidFill>
                <a:effectLst/>
                <a:uFillTx/>
                <a:latin typeface="Times New Roman"/>
              </a:defRPr>
            </a:lvl1pPr>
          </a:lstStyle>
          <a:p>
            <a:pPr indent="0">
              <a:buNone/>
            </a:pPr>
            <a:r>
              <a:rPr lang="nl-BE" sz="1400" b="0" u="none" strike="noStrike">
                <a:solidFill>
                  <a:srgbClr val="000000"/>
                </a:solidFill>
                <a:effectLst/>
                <a:uFillTx/>
                <a:latin typeface="Times New Roman"/>
              </a:rPr>
              <a:t>&lt;footer&gt;</a:t>
            </a:r>
          </a:p>
        </p:txBody>
      </p:sp>
      <p:sp>
        <p:nvSpPr>
          <p:cNvPr id="64"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nl-BE" sz="1400" b="0" u="none" strike="noStrike">
                <a:solidFill>
                  <a:srgbClr val="000000"/>
                </a:solidFill>
                <a:effectLst/>
                <a:uFillTx/>
                <a:latin typeface="Times New Roman"/>
              </a:defRPr>
            </a:lvl1pPr>
          </a:lstStyle>
          <a:p>
            <a:pPr indent="0" algn="r">
              <a:buNone/>
            </a:pPr>
            <a:fld id="{D55408B6-710F-4D3D-874A-9B02D29AE7FE}" type="slidenum">
              <a:rPr lang="nl-BE" sz="1400" b="0" u="none" strike="noStrike">
                <a:solidFill>
                  <a:srgbClr val="000000"/>
                </a:solidFill>
                <a:effectLst/>
                <a:uFillTx/>
                <a:latin typeface="Times New Roman"/>
              </a:rPr>
              <a:t>‹Nr.›</a:t>
            </a:fld>
            <a:endParaRPr lang="nl-BE"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hdr"/>
          </p:nvPr>
        </p:nvSpPr>
        <p:spPr>
          <a:xfrm>
            <a:off x="0" y="0"/>
            <a:ext cx="3962160" cy="342720"/>
          </a:xfrm>
          <a:prstGeom prst="rect">
            <a:avLst/>
          </a:prstGeom>
          <a:noFill/>
          <a:ln w="0">
            <a:noFill/>
          </a:ln>
        </p:spPr>
        <p:txBody>
          <a:bodyPr lIns="91440" tIns="45720" rIns="91440" bIns="45720" anchor="t">
            <a:noAutofit/>
          </a:bodyPr>
          <a:lstStyle/>
          <a:p>
            <a:pPr indent="0">
              <a:buNone/>
            </a:pPr>
            <a:endParaRPr lang="en-US" sz="1200" b="0" u="none" strike="noStrike">
              <a:solidFill>
                <a:schemeClr val="dk1"/>
              </a:solidFill>
              <a:effectLst/>
              <a:uFillTx/>
              <a:latin typeface="+mn-lt"/>
              <a:ea typeface="+mn-ea"/>
            </a:endParaRPr>
          </a:p>
        </p:txBody>
      </p:sp>
      <p:sp>
        <p:nvSpPr>
          <p:cNvPr id="228" name="PlaceHolder 2"/>
          <p:cNvSpPr>
            <a:spLocks noGrp="1"/>
          </p:cNvSpPr>
          <p:nvPr>
            <p:ph type="dt" idx="40"/>
          </p:nvPr>
        </p:nvSpPr>
        <p:spPr>
          <a:xfrm>
            <a:off x="5180040" y="0"/>
            <a:ext cx="3962160" cy="342720"/>
          </a:xfrm>
          <a:prstGeom prst="rect">
            <a:avLst/>
          </a:prstGeom>
          <a:noFill/>
          <a:ln w="0">
            <a:noFill/>
          </a:ln>
        </p:spPr>
        <p:txBody>
          <a:bodyPr lIns="91440" tIns="45720" rIns="91440" bIns="45720" anchor="t">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1.7.2013</a:t>
            </a:r>
            <a:endParaRPr lang="nl-BE" sz="1200" b="0" u="none" strike="noStrike">
              <a:solidFill>
                <a:srgbClr val="000000"/>
              </a:solidFill>
              <a:effectLst/>
              <a:uFillTx/>
              <a:latin typeface="Times New Roman"/>
            </a:endParaRPr>
          </a:p>
        </p:txBody>
      </p:sp>
      <p:sp>
        <p:nvSpPr>
          <p:cNvPr id="229" name="PlaceHolder 3"/>
          <p:cNvSpPr>
            <a:spLocks noGrp="1" noRot="1" noChangeAspect="1"/>
          </p:cNvSpPr>
          <p:nvPr>
            <p:ph type="sldImg"/>
          </p:nvPr>
        </p:nvSpPr>
        <p:spPr>
          <a:xfrm>
            <a:off x="2290763" y="512763"/>
            <a:ext cx="4562475" cy="2566987"/>
          </a:xfrm>
          <a:prstGeom prst="rect">
            <a:avLst/>
          </a:prstGeom>
          <a:ln w="0">
            <a:noFill/>
          </a:ln>
        </p:spPr>
      </p:sp>
      <p:sp>
        <p:nvSpPr>
          <p:cNvPr id="230" name="PlaceHolder 4"/>
          <p:cNvSpPr>
            <a:spLocks noGrp="1"/>
          </p:cNvSpPr>
          <p:nvPr>
            <p:ph type="body"/>
          </p:nvPr>
        </p:nvSpPr>
        <p:spPr>
          <a:xfrm>
            <a:off x="914400" y="3251160"/>
            <a:ext cx="7314840" cy="3080880"/>
          </a:xfrm>
          <a:prstGeom prst="rect">
            <a:avLst/>
          </a:prstGeom>
          <a:noFill/>
          <a:ln w="0">
            <a:noFill/>
          </a:ln>
        </p:spPr>
        <p:txBody>
          <a:bodyPr lIns="91440" tIns="45720" rIns="91440" bIns="45720" anchor="t">
            <a:noAutofit/>
          </a:bodyPr>
          <a:lstStyle/>
          <a:p>
            <a:pPr indent="0">
              <a:buNone/>
            </a:pPr>
            <a:endParaRPr lang="nl-BE" sz="1800" b="0" u="none" strike="noStrike">
              <a:solidFill>
                <a:srgbClr val="000000"/>
              </a:solidFill>
              <a:effectLst/>
              <a:uFillTx/>
              <a:latin typeface="Arial"/>
            </a:endParaRPr>
          </a:p>
        </p:txBody>
      </p:sp>
      <p:sp>
        <p:nvSpPr>
          <p:cNvPr id="231" name="PlaceHolder 5"/>
          <p:cNvSpPr>
            <a:spLocks noGrp="1"/>
          </p:cNvSpPr>
          <p:nvPr>
            <p:ph type="ftr" idx="41"/>
          </p:nvPr>
        </p:nvSpPr>
        <p:spPr>
          <a:xfrm>
            <a:off x="0" y="6502320"/>
            <a:ext cx="3962160" cy="340920"/>
          </a:xfrm>
          <a:prstGeom prst="rect">
            <a:avLst/>
          </a:prstGeom>
          <a:noFill/>
          <a:ln w="0">
            <a:noFill/>
          </a:ln>
        </p:spPr>
        <p:txBody>
          <a:bodyPr lIns="91440" tIns="45720" rIns="91440" bIns="45720" anchor="b">
            <a:noAutofit/>
          </a:bodyPr>
          <a:lstStyle/>
          <a:p>
            <a:pPr indent="0">
              <a:buNone/>
            </a:pPr>
            <a:endParaRPr lang="nl-BE" sz="1200" b="0" u="none" strike="noStrike">
              <a:solidFill>
                <a:srgbClr val="000000"/>
              </a:solidFill>
              <a:effectLst/>
              <a:uFillTx/>
              <a:latin typeface="Times New Roman"/>
            </a:endParaRPr>
          </a:p>
        </p:txBody>
      </p:sp>
      <p:sp>
        <p:nvSpPr>
          <p:cNvPr id="232" name="PlaceHolder 6"/>
          <p:cNvSpPr>
            <a:spLocks noGrp="1"/>
          </p:cNvSpPr>
          <p:nvPr>
            <p:ph type="sldNum" idx="42"/>
          </p:nvPr>
        </p:nvSpPr>
        <p:spPr>
          <a:xfrm>
            <a:off x="5180040" y="6502320"/>
            <a:ext cx="3962160" cy="340920"/>
          </a:xfrm>
          <a:prstGeom prst="rect">
            <a:avLst/>
          </a:prstGeom>
          <a:noFill/>
          <a:ln w="0">
            <a:noFill/>
          </a:ln>
        </p:spPr>
        <p:txBody>
          <a:bodyPr lIns="91440" tIns="45720" rIns="91440" bIns="45720" anchor="b">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a:t>
            </a:r>
            <a:endParaRPr lang="nl-BE" sz="1200" b="0" u="none" strike="noStrike">
              <a:solidFill>
                <a:srgbClr val="000000"/>
              </a:solidFill>
              <a:effectLst/>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hdr"/>
          </p:nvPr>
        </p:nvSpPr>
        <p:spPr>
          <a:xfrm>
            <a:off x="0" y="0"/>
            <a:ext cx="3962160" cy="342720"/>
          </a:xfrm>
          <a:prstGeom prst="rect">
            <a:avLst/>
          </a:prstGeom>
          <a:noFill/>
          <a:ln w="0">
            <a:noFill/>
          </a:ln>
        </p:spPr>
        <p:txBody>
          <a:bodyPr lIns="91440" tIns="45720" rIns="91440" bIns="45720" anchor="t">
            <a:noAutofit/>
          </a:bodyPr>
          <a:lstStyle/>
          <a:p>
            <a:pPr indent="0">
              <a:buNone/>
            </a:pPr>
            <a:endParaRPr lang="en-US" sz="1200" b="0" u="none" strike="noStrike">
              <a:solidFill>
                <a:schemeClr val="dk1"/>
              </a:solidFill>
              <a:effectLst/>
              <a:uFillTx/>
              <a:latin typeface="+mn-lt"/>
              <a:ea typeface="+mn-ea"/>
            </a:endParaRPr>
          </a:p>
        </p:txBody>
      </p:sp>
      <p:sp>
        <p:nvSpPr>
          <p:cNvPr id="234" name="PlaceHolder 2"/>
          <p:cNvSpPr>
            <a:spLocks noGrp="1"/>
          </p:cNvSpPr>
          <p:nvPr>
            <p:ph type="dt" idx="43"/>
          </p:nvPr>
        </p:nvSpPr>
        <p:spPr>
          <a:xfrm>
            <a:off x="5180040" y="0"/>
            <a:ext cx="3962160" cy="342720"/>
          </a:xfrm>
          <a:prstGeom prst="rect">
            <a:avLst/>
          </a:prstGeom>
          <a:noFill/>
          <a:ln w="0">
            <a:noFill/>
          </a:ln>
        </p:spPr>
        <p:txBody>
          <a:bodyPr lIns="91440" tIns="45720" rIns="91440" bIns="45720" anchor="t">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1.7.2013</a:t>
            </a:r>
            <a:endParaRPr lang="nl-BE" sz="1200" b="0" u="none" strike="noStrike">
              <a:solidFill>
                <a:srgbClr val="000000"/>
              </a:solidFill>
              <a:effectLst/>
              <a:uFillTx/>
              <a:latin typeface="Times New Roman"/>
            </a:endParaRPr>
          </a:p>
        </p:txBody>
      </p:sp>
      <p:sp>
        <p:nvSpPr>
          <p:cNvPr id="235" name="PlaceHolder 3"/>
          <p:cNvSpPr>
            <a:spLocks noGrp="1" noRot="1" noChangeAspect="1"/>
          </p:cNvSpPr>
          <p:nvPr>
            <p:ph type="sldImg"/>
          </p:nvPr>
        </p:nvSpPr>
        <p:spPr>
          <a:xfrm>
            <a:off x="2290763" y="512763"/>
            <a:ext cx="4562475" cy="2566987"/>
          </a:xfrm>
          <a:prstGeom prst="rect">
            <a:avLst/>
          </a:prstGeom>
          <a:ln w="0">
            <a:noFill/>
          </a:ln>
        </p:spPr>
      </p:sp>
      <p:sp>
        <p:nvSpPr>
          <p:cNvPr id="236" name="PlaceHolder 4"/>
          <p:cNvSpPr>
            <a:spLocks noGrp="1"/>
          </p:cNvSpPr>
          <p:nvPr>
            <p:ph type="body"/>
          </p:nvPr>
        </p:nvSpPr>
        <p:spPr>
          <a:xfrm>
            <a:off x="914400" y="3251160"/>
            <a:ext cx="7314840" cy="3080880"/>
          </a:xfrm>
          <a:prstGeom prst="rect">
            <a:avLst/>
          </a:prstGeom>
          <a:noFill/>
          <a:ln w="0">
            <a:noFill/>
          </a:ln>
        </p:spPr>
        <p:txBody>
          <a:bodyPr lIns="91440" tIns="45720" rIns="91440" bIns="45720" anchor="t">
            <a:noAutofit/>
          </a:bodyPr>
          <a:lstStyle/>
          <a:p>
            <a:pPr indent="0">
              <a:buNone/>
            </a:pPr>
            <a:endParaRPr lang="nl-BE" sz="1800" b="0" u="none" strike="noStrike">
              <a:solidFill>
                <a:srgbClr val="000000"/>
              </a:solidFill>
              <a:effectLst/>
              <a:uFillTx/>
              <a:latin typeface="Arial"/>
            </a:endParaRPr>
          </a:p>
        </p:txBody>
      </p:sp>
      <p:sp>
        <p:nvSpPr>
          <p:cNvPr id="237" name="PlaceHolder 5"/>
          <p:cNvSpPr>
            <a:spLocks noGrp="1"/>
          </p:cNvSpPr>
          <p:nvPr>
            <p:ph type="ftr" idx="44"/>
          </p:nvPr>
        </p:nvSpPr>
        <p:spPr>
          <a:xfrm>
            <a:off x="0" y="6502320"/>
            <a:ext cx="3962160" cy="340920"/>
          </a:xfrm>
          <a:prstGeom prst="rect">
            <a:avLst/>
          </a:prstGeom>
          <a:noFill/>
          <a:ln w="0">
            <a:noFill/>
          </a:ln>
        </p:spPr>
        <p:txBody>
          <a:bodyPr lIns="91440" tIns="45720" rIns="91440" bIns="45720" anchor="b">
            <a:noAutofit/>
          </a:bodyPr>
          <a:lstStyle/>
          <a:p>
            <a:pPr indent="0">
              <a:buNone/>
            </a:pPr>
            <a:endParaRPr lang="nl-BE" sz="1200" b="0" u="none" strike="noStrike">
              <a:solidFill>
                <a:srgbClr val="000000"/>
              </a:solidFill>
              <a:effectLst/>
              <a:uFillTx/>
              <a:latin typeface="Times New Roman"/>
            </a:endParaRPr>
          </a:p>
        </p:txBody>
      </p:sp>
      <p:sp>
        <p:nvSpPr>
          <p:cNvPr id="238" name="PlaceHolder 6"/>
          <p:cNvSpPr>
            <a:spLocks noGrp="1"/>
          </p:cNvSpPr>
          <p:nvPr>
            <p:ph type="sldNum" idx="45"/>
          </p:nvPr>
        </p:nvSpPr>
        <p:spPr>
          <a:xfrm>
            <a:off x="5180040" y="6502320"/>
            <a:ext cx="3962160" cy="340920"/>
          </a:xfrm>
          <a:prstGeom prst="rect">
            <a:avLst/>
          </a:prstGeom>
          <a:noFill/>
          <a:ln w="0">
            <a:noFill/>
          </a:ln>
        </p:spPr>
        <p:txBody>
          <a:bodyPr lIns="91440" tIns="45720" rIns="91440" bIns="45720" anchor="b">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a:t>
            </a:r>
            <a:endParaRPr lang="nl-BE" sz="1200" b="0" u="none" strike="noStrike">
              <a:solidFill>
                <a:srgbClr val="000000"/>
              </a:solidFill>
              <a:effectLst/>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p:cNvSpPr>
          <p:nvPr>
            <p:ph type="hdr"/>
          </p:nvPr>
        </p:nvSpPr>
        <p:spPr>
          <a:xfrm>
            <a:off x="0" y="0"/>
            <a:ext cx="3962160" cy="342720"/>
          </a:xfrm>
          <a:prstGeom prst="rect">
            <a:avLst/>
          </a:prstGeom>
          <a:noFill/>
          <a:ln w="0">
            <a:noFill/>
          </a:ln>
        </p:spPr>
        <p:txBody>
          <a:bodyPr lIns="91440" tIns="45720" rIns="91440" bIns="45720" anchor="t">
            <a:noAutofit/>
          </a:bodyPr>
          <a:lstStyle/>
          <a:p>
            <a:pPr indent="0">
              <a:buNone/>
            </a:pPr>
            <a:endParaRPr lang="en-US" sz="1200" b="0" u="none" strike="noStrike">
              <a:solidFill>
                <a:schemeClr val="dk1"/>
              </a:solidFill>
              <a:effectLst/>
              <a:uFillTx/>
              <a:latin typeface="+mn-lt"/>
              <a:ea typeface="+mn-ea"/>
            </a:endParaRPr>
          </a:p>
        </p:txBody>
      </p:sp>
      <p:sp>
        <p:nvSpPr>
          <p:cNvPr id="240" name="PlaceHolder 2"/>
          <p:cNvSpPr>
            <a:spLocks noGrp="1"/>
          </p:cNvSpPr>
          <p:nvPr>
            <p:ph type="dt" idx="46"/>
          </p:nvPr>
        </p:nvSpPr>
        <p:spPr>
          <a:xfrm>
            <a:off x="5180040" y="0"/>
            <a:ext cx="3962160" cy="342720"/>
          </a:xfrm>
          <a:prstGeom prst="rect">
            <a:avLst/>
          </a:prstGeom>
          <a:noFill/>
          <a:ln w="0">
            <a:noFill/>
          </a:ln>
        </p:spPr>
        <p:txBody>
          <a:bodyPr lIns="91440" tIns="45720" rIns="91440" bIns="45720" anchor="t">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1.7.2013</a:t>
            </a:r>
            <a:endParaRPr lang="nl-BE" sz="1200" b="0" u="none" strike="noStrike">
              <a:solidFill>
                <a:srgbClr val="000000"/>
              </a:solidFill>
              <a:effectLst/>
              <a:uFillTx/>
              <a:latin typeface="Times New Roman"/>
            </a:endParaRPr>
          </a:p>
        </p:txBody>
      </p:sp>
      <p:sp>
        <p:nvSpPr>
          <p:cNvPr id="241" name="PlaceHolder 3"/>
          <p:cNvSpPr>
            <a:spLocks noGrp="1" noRot="1" noChangeAspect="1"/>
          </p:cNvSpPr>
          <p:nvPr>
            <p:ph type="sldImg"/>
          </p:nvPr>
        </p:nvSpPr>
        <p:spPr>
          <a:xfrm>
            <a:off x="2290763" y="512763"/>
            <a:ext cx="4562475" cy="2566987"/>
          </a:xfrm>
          <a:prstGeom prst="rect">
            <a:avLst/>
          </a:prstGeom>
          <a:ln w="0">
            <a:noFill/>
          </a:ln>
        </p:spPr>
      </p:sp>
      <p:sp>
        <p:nvSpPr>
          <p:cNvPr id="242" name="PlaceHolder 4"/>
          <p:cNvSpPr>
            <a:spLocks noGrp="1"/>
          </p:cNvSpPr>
          <p:nvPr>
            <p:ph type="body"/>
          </p:nvPr>
        </p:nvSpPr>
        <p:spPr>
          <a:xfrm>
            <a:off x="914400" y="3251160"/>
            <a:ext cx="7314840" cy="3080880"/>
          </a:xfrm>
          <a:prstGeom prst="rect">
            <a:avLst/>
          </a:prstGeom>
          <a:noFill/>
          <a:ln w="0">
            <a:noFill/>
          </a:ln>
        </p:spPr>
        <p:txBody>
          <a:bodyPr lIns="91440" tIns="45720" rIns="91440" bIns="45720" anchor="t">
            <a:noAutofit/>
          </a:bodyPr>
          <a:lstStyle/>
          <a:p>
            <a:pPr indent="0">
              <a:buNone/>
            </a:pPr>
            <a:endParaRPr lang="nl-BE" sz="1800" b="0" u="none" strike="noStrike">
              <a:solidFill>
                <a:srgbClr val="000000"/>
              </a:solidFill>
              <a:effectLst/>
              <a:uFillTx/>
              <a:latin typeface="Arial"/>
            </a:endParaRPr>
          </a:p>
        </p:txBody>
      </p:sp>
      <p:sp>
        <p:nvSpPr>
          <p:cNvPr id="243" name="PlaceHolder 5"/>
          <p:cNvSpPr>
            <a:spLocks noGrp="1"/>
          </p:cNvSpPr>
          <p:nvPr>
            <p:ph type="ftr" idx="47"/>
          </p:nvPr>
        </p:nvSpPr>
        <p:spPr>
          <a:xfrm>
            <a:off x="0" y="6502320"/>
            <a:ext cx="3962160" cy="340920"/>
          </a:xfrm>
          <a:prstGeom prst="rect">
            <a:avLst/>
          </a:prstGeom>
          <a:noFill/>
          <a:ln w="0">
            <a:noFill/>
          </a:ln>
        </p:spPr>
        <p:txBody>
          <a:bodyPr lIns="91440" tIns="45720" rIns="91440" bIns="45720" anchor="b">
            <a:noAutofit/>
          </a:bodyPr>
          <a:lstStyle/>
          <a:p>
            <a:pPr indent="0">
              <a:buNone/>
            </a:pPr>
            <a:endParaRPr lang="nl-BE" sz="1200" b="0" u="none" strike="noStrike">
              <a:solidFill>
                <a:srgbClr val="000000"/>
              </a:solidFill>
              <a:effectLst/>
              <a:uFillTx/>
              <a:latin typeface="Times New Roman"/>
            </a:endParaRPr>
          </a:p>
        </p:txBody>
      </p:sp>
      <p:sp>
        <p:nvSpPr>
          <p:cNvPr id="244" name="PlaceHolder 6"/>
          <p:cNvSpPr>
            <a:spLocks noGrp="1"/>
          </p:cNvSpPr>
          <p:nvPr>
            <p:ph type="sldNum" idx="48"/>
          </p:nvPr>
        </p:nvSpPr>
        <p:spPr>
          <a:xfrm>
            <a:off x="5180040" y="6502320"/>
            <a:ext cx="3962160" cy="340920"/>
          </a:xfrm>
          <a:prstGeom prst="rect">
            <a:avLst/>
          </a:prstGeom>
          <a:noFill/>
          <a:ln w="0">
            <a:noFill/>
          </a:ln>
        </p:spPr>
        <p:txBody>
          <a:bodyPr lIns="91440" tIns="45720" rIns="91440" bIns="45720" anchor="b">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a:t>
            </a:r>
            <a:endParaRPr lang="nl-BE" sz="1200" b="0" u="none" strike="noStrike">
              <a:solidFill>
                <a:srgbClr val="000000"/>
              </a:solidFill>
              <a:effectLst/>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hdr"/>
          </p:nvPr>
        </p:nvSpPr>
        <p:spPr>
          <a:xfrm>
            <a:off x="0" y="0"/>
            <a:ext cx="3962160" cy="342720"/>
          </a:xfrm>
          <a:prstGeom prst="rect">
            <a:avLst/>
          </a:prstGeom>
          <a:noFill/>
          <a:ln w="0">
            <a:noFill/>
          </a:ln>
        </p:spPr>
        <p:txBody>
          <a:bodyPr lIns="91440" tIns="45720" rIns="91440" bIns="45720" anchor="t">
            <a:noAutofit/>
          </a:bodyPr>
          <a:lstStyle/>
          <a:p>
            <a:pPr indent="0">
              <a:buNone/>
            </a:pPr>
            <a:endParaRPr lang="en-US" sz="1200" b="0" u="none" strike="noStrike">
              <a:solidFill>
                <a:schemeClr val="dk1"/>
              </a:solidFill>
              <a:effectLst/>
              <a:uFillTx/>
              <a:latin typeface="+mn-lt"/>
              <a:ea typeface="+mn-ea"/>
            </a:endParaRPr>
          </a:p>
        </p:txBody>
      </p:sp>
      <p:sp>
        <p:nvSpPr>
          <p:cNvPr id="246" name="PlaceHolder 2"/>
          <p:cNvSpPr>
            <a:spLocks noGrp="1"/>
          </p:cNvSpPr>
          <p:nvPr>
            <p:ph type="dt" idx="49"/>
          </p:nvPr>
        </p:nvSpPr>
        <p:spPr>
          <a:xfrm>
            <a:off x="5180040" y="0"/>
            <a:ext cx="3962160" cy="342720"/>
          </a:xfrm>
          <a:prstGeom prst="rect">
            <a:avLst/>
          </a:prstGeom>
          <a:noFill/>
          <a:ln w="0">
            <a:noFill/>
          </a:ln>
        </p:spPr>
        <p:txBody>
          <a:bodyPr lIns="91440" tIns="45720" rIns="91440" bIns="45720" anchor="t">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1.7.2013</a:t>
            </a:r>
            <a:endParaRPr lang="nl-BE" sz="1200" b="0" u="none" strike="noStrike">
              <a:solidFill>
                <a:srgbClr val="000000"/>
              </a:solidFill>
              <a:effectLst/>
              <a:uFillTx/>
              <a:latin typeface="Times New Roman"/>
            </a:endParaRPr>
          </a:p>
        </p:txBody>
      </p:sp>
      <p:sp>
        <p:nvSpPr>
          <p:cNvPr id="247" name="PlaceHolder 3"/>
          <p:cNvSpPr>
            <a:spLocks noGrp="1" noRot="1" noChangeAspect="1"/>
          </p:cNvSpPr>
          <p:nvPr>
            <p:ph type="sldImg"/>
          </p:nvPr>
        </p:nvSpPr>
        <p:spPr>
          <a:xfrm>
            <a:off x="2290763" y="512763"/>
            <a:ext cx="4562475" cy="2566987"/>
          </a:xfrm>
          <a:prstGeom prst="rect">
            <a:avLst/>
          </a:prstGeom>
          <a:ln w="0">
            <a:noFill/>
          </a:ln>
        </p:spPr>
      </p:sp>
      <p:sp>
        <p:nvSpPr>
          <p:cNvPr id="248" name="PlaceHolder 4"/>
          <p:cNvSpPr>
            <a:spLocks noGrp="1"/>
          </p:cNvSpPr>
          <p:nvPr>
            <p:ph type="body"/>
          </p:nvPr>
        </p:nvSpPr>
        <p:spPr>
          <a:xfrm>
            <a:off x="914400" y="3251160"/>
            <a:ext cx="7314840" cy="3080880"/>
          </a:xfrm>
          <a:prstGeom prst="rect">
            <a:avLst/>
          </a:prstGeom>
          <a:noFill/>
          <a:ln w="0">
            <a:noFill/>
          </a:ln>
        </p:spPr>
        <p:txBody>
          <a:bodyPr lIns="91440" tIns="45720" rIns="91440" bIns="45720" anchor="t">
            <a:noAutofit/>
          </a:bodyPr>
          <a:lstStyle/>
          <a:p>
            <a:pPr indent="0">
              <a:buNone/>
            </a:pPr>
            <a:endParaRPr lang="nl-BE" sz="1800" b="0" u="none" strike="noStrike">
              <a:solidFill>
                <a:srgbClr val="000000"/>
              </a:solidFill>
              <a:effectLst/>
              <a:uFillTx/>
              <a:latin typeface="Arial"/>
            </a:endParaRPr>
          </a:p>
        </p:txBody>
      </p:sp>
      <p:sp>
        <p:nvSpPr>
          <p:cNvPr id="249" name="PlaceHolder 5"/>
          <p:cNvSpPr>
            <a:spLocks noGrp="1"/>
          </p:cNvSpPr>
          <p:nvPr>
            <p:ph type="ftr" idx="50"/>
          </p:nvPr>
        </p:nvSpPr>
        <p:spPr>
          <a:xfrm>
            <a:off x="0" y="6502320"/>
            <a:ext cx="3962160" cy="340920"/>
          </a:xfrm>
          <a:prstGeom prst="rect">
            <a:avLst/>
          </a:prstGeom>
          <a:noFill/>
          <a:ln w="0">
            <a:noFill/>
          </a:ln>
        </p:spPr>
        <p:txBody>
          <a:bodyPr lIns="91440" tIns="45720" rIns="91440" bIns="45720" anchor="b">
            <a:noAutofit/>
          </a:bodyPr>
          <a:lstStyle/>
          <a:p>
            <a:pPr indent="0">
              <a:buNone/>
            </a:pPr>
            <a:endParaRPr lang="nl-BE" sz="1200" b="0" u="none" strike="noStrike">
              <a:solidFill>
                <a:srgbClr val="000000"/>
              </a:solidFill>
              <a:effectLst/>
              <a:uFillTx/>
              <a:latin typeface="Times New Roman"/>
            </a:endParaRPr>
          </a:p>
        </p:txBody>
      </p:sp>
      <p:sp>
        <p:nvSpPr>
          <p:cNvPr id="250" name="PlaceHolder 6"/>
          <p:cNvSpPr>
            <a:spLocks noGrp="1"/>
          </p:cNvSpPr>
          <p:nvPr>
            <p:ph type="sldNum" idx="51"/>
          </p:nvPr>
        </p:nvSpPr>
        <p:spPr>
          <a:xfrm>
            <a:off x="5180040" y="6502320"/>
            <a:ext cx="3962160" cy="340920"/>
          </a:xfrm>
          <a:prstGeom prst="rect">
            <a:avLst/>
          </a:prstGeom>
          <a:noFill/>
          <a:ln w="0">
            <a:noFill/>
          </a:ln>
        </p:spPr>
        <p:txBody>
          <a:bodyPr lIns="91440" tIns="45720" rIns="91440" bIns="45720" anchor="b">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a:t>
            </a:r>
            <a:endParaRPr lang="nl-BE" sz="1200" b="0" u="none" strike="noStrike">
              <a:solidFill>
                <a:srgbClr val="000000"/>
              </a:solidFill>
              <a:effectLst/>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hdr"/>
          </p:nvPr>
        </p:nvSpPr>
        <p:spPr>
          <a:xfrm>
            <a:off x="0" y="0"/>
            <a:ext cx="3962160" cy="342720"/>
          </a:xfrm>
          <a:prstGeom prst="rect">
            <a:avLst/>
          </a:prstGeom>
          <a:noFill/>
          <a:ln w="0">
            <a:noFill/>
          </a:ln>
        </p:spPr>
        <p:txBody>
          <a:bodyPr lIns="91440" tIns="45720" rIns="91440" bIns="45720" anchor="t">
            <a:noAutofit/>
          </a:bodyPr>
          <a:lstStyle/>
          <a:p>
            <a:pPr indent="0">
              <a:buNone/>
            </a:pPr>
            <a:endParaRPr lang="en-US" sz="1200" b="0" u="none" strike="noStrike">
              <a:solidFill>
                <a:schemeClr val="dk1"/>
              </a:solidFill>
              <a:effectLst/>
              <a:uFillTx/>
              <a:latin typeface="+mn-lt"/>
              <a:ea typeface="+mn-ea"/>
            </a:endParaRPr>
          </a:p>
        </p:txBody>
      </p:sp>
      <p:sp>
        <p:nvSpPr>
          <p:cNvPr id="252" name="PlaceHolder 2"/>
          <p:cNvSpPr>
            <a:spLocks noGrp="1"/>
          </p:cNvSpPr>
          <p:nvPr>
            <p:ph type="dt" idx="52"/>
          </p:nvPr>
        </p:nvSpPr>
        <p:spPr>
          <a:xfrm>
            <a:off x="5180040" y="0"/>
            <a:ext cx="3962160" cy="342720"/>
          </a:xfrm>
          <a:prstGeom prst="rect">
            <a:avLst/>
          </a:prstGeom>
          <a:noFill/>
          <a:ln w="0">
            <a:noFill/>
          </a:ln>
        </p:spPr>
        <p:txBody>
          <a:bodyPr lIns="91440" tIns="45720" rIns="91440" bIns="45720" anchor="t">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1.7.2013</a:t>
            </a:r>
            <a:endParaRPr lang="nl-BE" sz="1200" b="0" u="none" strike="noStrike">
              <a:solidFill>
                <a:srgbClr val="000000"/>
              </a:solidFill>
              <a:effectLst/>
              <a:uFillTx/>
              <a:latin typeface="Times New Roman"/>
            </a:endParaRPr>
          </a:p>
        </p:txBody>
      </p:sp>
      <p:sp>
        <p:nvSpPr>
          <p:cNvPr id="253" name="PlaceHolder 3"/>
          <p:cNvSpPr>
            <a:spLocks noGrp="1" noRot="1" noChangeAspect="1"/>
          </p:cNvSpPr>
          <p:nvPr>
            <p:ph type="sldImg"/>
          </p:nvPr>
        </p:nvSpPr>
        <p:spPr>
          <a:xfrm>
            <a:off x="2290763" y="512763"/>
            <a:ext cx="4562475" cy="2566987"/>
          </a:xfrm>
          <a:prstGeom prst="rect">
            <a:avLst/>
          </a:prstGeom>
          <a:ln w="0">
            <a:noFill/>
          </a:ln>
        </p:spPr>
      </p:sp>
      <p:sp>
        <p:nvSpPr>
          <p:cNvPr id="254" name="PlaceHolder 4"/>
          <p:cNvSpPr>
            <a:spLocks noGrp="1"/>
          </p:cNvSpPr>
          <p:nvPr>
            <p:ph type="body"/>
          </p:nvPr>
        </p:nvSpPr>
        <p:spPr>
          <a:xfrm>
            <a:off x="914400" y="3251160"/>
            <a:ext cx="7314840" cy="3080880"/>
          </a:xfrm>
          <a:prstGeom prst="rect">
            <a:avLst/>
          </a:prstGeom>
          <a:noFill/>
          <a:ln w="0">
            <a:noFill/>
          </a:ln>
        </p:spPr>
        <p:txBody>
          <a:bodyPr lIns="91440" tIns="45720" rIns="91440" bIns="45720" anchor="t">
            <a:noAutofit/>
          </a:bodyPr>
          <a:lstStyle/>
          <a:p>
            <a:pPr indent="0">
              <a:buNone/>
            </a:pPr>
            <a:endParaRPr lang="nl-BE" sz="1800" b="0" u="none" strike="noStrike">
              <a:solidFill>
                <a:srgbClr val="000000"/>
              </a:solidFill>
              <a:effectLst/>
              <a:uFillTx/>
              <a:latin typeface="Arial"/>
            </a:endParaRPr>
          </a:p>
        </p:txBody>
      </p:sp>
      <p:sp>
        <p:nvSpPr>
          <p:cNvPr id="255" name="PlaceHolder 5"/>
          <p:cNvSpPr>
            <a:spLocks noGrp="1"/>
          </p:cNvSpPr>
          <p:nvPr>
            <p:ph type="ftr" idx="53"/>
          </p:nvPr>
        </p:nvSpPr>
        <p:spPr>
          <a:xfrm>
            <a:off x="0" y="6502320"/>
            <a:ext cx="3962160" cy="340920"/>
          </a:xfrm>
          <a:prstGeom prst="rect">
            <a:avLst/>
          </a:prstGeom>
          <a:noFill/>
          <a:ln w="0">
            <a:noFill/>
          </a:ln>
        </p:spPr>
        <p:txBody>
          <a:bodyPr lIns="91440" tIns="45720" rIns="91440" bIns="45720" anchor="b">
            <a:noAutofit/>
          </a:bodyPr>
          <a:lstStyle/>
          <a:p>
            <a:pPr indent="0">
              <a:buNone/>
            </a:pPr>
            <a:endParaRPr lang="nl-BE" sz="1200" b="0" u="none" strike="noStrike">
              <a:solidFill>
                <a:srgbClr val="000000"/>
              </a:solidFill>
              <a:effectLst/>
              <a:uFillTx/>
              <a:latin typeface="Times New Roman"/>
            </a:endParaRPr>
          </a:p>
        </p:txBody>
      </p:sp>
      <p:sp>
        <p:nvSpPr>
          <p:cNvPr id="256" name="PlaceHolder 6"/>
          <p:cNvSpPr>
            <a:spLocks noGrp="1"/>
          </p:cNvSpPr>
          <p:nvPr>
            <p:ph type="sldNum" idx="54"/>
          </p:nvPr>
        </p:nvSpPr>
        <p:spPr>
          <a:xfrm>
            <a:off x="5180040" y="6502320"/>
            <a:ext cx="3962160" cy="340920"/>
          </a:xfrm>
          <a:prstGeom prst="rect">
            <a:avLst/>
          </a:prstGeom>
          <a:noFill/>
          <a:ln w="0">
            <a:noFill/>
          </a:ln>
        </p:spPr>
        <p:txBody>
          <a:bodyPr lIns="91440" tIns="45720" rIns="91440" bIns="45720" anchor="b">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a:t>
            </a:r>
            <a:endParaRPr lang="nl-BE" sz="1200" b="0" u="none" strike="noStrike">
              <a:solidFill>
                <a:srgbClr val="000000"/>
              </a:solidFill>
              <a:effectLst/>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hdr"/>
          </p:nvPr>
        </p:nvSpPr>
        <p:spPr>
          <a:xfrm>
            <a:off x="0" y="0"/>
            <a:ext cx="3962160" cy="342720"/>
          </a:xfrm>
          <a:prstGeom prst="rect">
            <a:avLst/>
          </a:prstGeom>
          <a:noFill/>
          <a:ln w="0">
            <a:noFill/>
          </a:ln>
        </p:spPr>
        <p:txBody>
          <a:bodyPr lIns="91440" tIns="45720" rIns="91440" bIns="45720" anchor="t">
            <a:noAutofit/>
          </a:bodyPr>
          <a:lstStyle/>
          <a:p>
            <a:pPr indent="0">
              <a:buNone/>
            </a:pPr>
            <a:endParaRPr lang="en-US" sz="1200" b="0" u="none" strike="noStrike">
              <a:solidFill>
                <a:schemeClr val="dk1"/>
              </a:solidFill>
              <a:effectLst/>
              <a:uFillTx/>
              <a:latin typeface="+mn-lt"/>
              <a:ea typeface="+mn-ea"/>
            </a:endParaRPr>
          </a:p>
        </p:txBody>
      </p:sp>
      <p:sp>
        <p:nvSpPr>
          <p:cNvPr id="264" name="PlaceHolder 2"/>
          <p:cNvSpPr>
            <a:spLocks noGrp="1"/>
          </p:cNvSpPr>
          <p:nvPr>
            <p:ph type="dt" idx="58"/>
          </p:nvPr>
        </p:nvSpPr>
        <p:spPr>
          <a:xfrm>
            <a:off x="5180040" y="0"/>
            <a:ext cx="3962160" cy="342720"/>
          </a:xfrm>
          <a:prstGeom prst="rect">
            <a:avLst/>
          </a:prstGeom>
          <a:noFill/>
          <a:ln w="0">
            <a:noFill/>
          </a:ln>
        </p:spPr>
        <p:txBody>
          <a:bodyPr lIns="91440" tIns="45720" rIns="91440" bIns="45720" anchor="t">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1.7.2013</a:t>
            </a:r>
            <a:endParaRPr lang="nl-BE" sz="1200" b="0" u="none" strike="noStrike">
              <a:solidFill>
                <a:srgbClr val="000000"/>
              </a:solidFill>
              <a:effectLst/>
              <a:uFillTx/>
              <a:latin typeface="Times New Roman"/>
            </a:endParaRPr>
          </a:p>
        </p:txBody>
      </p:sp>
      <p:sp>
        <p:nvSpPr>
          <p:cNvPr id="265" name="PlaceHolder 3"/>
          <p:cNvSpPr>
            <a:spLocks noGrp="1" noRot="1" noChangeAspect="1"/>
          </p:cNvSpPr>
          <p:nvPr>
            <p:ph type="sldImg"/>
          </p:nvPr>
        </p:nvSpPr>
        <p:spPr>
          <a:xfrm>
            <a:off x="2290763" y="512763"/>
            <a:ext cx="4562475" cy="2566987"/>
          </a:xfrm>
          <a:prstGeom prst="rect">
            <a:avLst/>
          </a:prstGeom>
          <a:ln w="0">
            <a:noFill/>
          </a:ln>
        </p:spPr>
      </p:sp>
      <p:sp>
        <p:nvSpPr>
          <p:cNvPr id="266" name="PlaceHolder 4"/>
          <p:cNvSpPr>
            <a:spLocks noGrp="1"/>
          </p:cNvSpPr>
          <p:nvPr>
            <p:ph type="body"/>
          </p:nvPr>
        </p:nvSpPr>
        <p:spPr>
          <a:xfrm>
            <a:off x="914400" y="3251160"/>
            <a:ext cx="7314840" cy="3080880"/>
          </a:xfrm>
          <a:prstGeom prst="rect">
            <a:avLst/>
          </a:prstGeom>
          <a:noFill/>
          <a:ln w="0">
            <a:noFill/>
          </a:ln>
        </p:spPr>
        <p:txBody>
          <a:bodyPr lIns="91440" tIns="45720" rIns="91440" bIns="45720" anchor="t">
            <a:noAutofit/>
          </a:bodyPr>
          <a:lstStyle/>
          <a:p>
            <a:pPr indent="0">
              <a:buNone/>
            </a:pPr>
            <a:endParaRPr lang="nl-BE" sz="1800" b="0" u="none" strike="noStrike">
              <a:solidFill>
                <a:srgbClr val="000000"/>
              </a:solidFill>
              <a:effectLst/>
              <a:uFillTx/>
              <a:latin typeface="Arial"/>
            </a:endParaRPr>
          </a:p>
        </p:txBody>
      </p:sp>
      <p:sp>
        <p:nvSpPr>
          <p:cNvPr id="267" name="PlaceHolder 5"/>
          <p:cNvSpPr>
            <a:spLocks noGrp="1"/>
          </p:cNvSpPr>
          <p:nvPr>
            <p:ph type="ftr" idx="59"/>
          </p:nvPr>
        </p:nvSpPr>
        <p:spPr>
          <a:xfrm>
            <a:off x="0" y="6502320"/>
            <a:ext cx="3962160" cy="340920"/>
          </a:xfrm>
          <a:prstGeom prst="rect">
            <a:avLst/>
          </a:prstGeom>
          <a:noFill/>
          <a:ln w="0">
            <a:noFill/>
          </a:ln>
        </p:spPr>
        <p:txBody>
          <a:bodyPr lIns="91440" tIns="45720" rIns="91440" bIns="45720" anchor="b">
            <a:noAutofit/>
          </a:bodyPr>
          <a:lstStyle/>
          <a:p>
            <a:pPr indent="0">
              <a:buNone/>
            </a:pPr>
            <a:endParaRPr lang="nl-BE" sz="1200" b="0" u="none" strike="noStrike">
              <a:solidFill>
                <a:srgbClr val="000000"/>
              </a:solidFill>
              <a:effectLst/>
              <a:uFillTx/>
              <a:latin typeface="Times New Roman"/>
            </a:endParaRPr>
          </a:p>
        </p:txBody>
      </p:sp>
      <p:sp>
        <p:nvSpPr>
          <p:cNvPr id="268" name="PlaceHolder 6"/>
          <p:cNvSpPr>
            <a:spLocks noGrp="1"/>
          </p:cNvSpPr>
          <p:nvPr>
            <p:ph type="sldNum" idx="60"/>
          </p:nvPr>
        </p:nvSpPr>
        <p:spPr>
          <a:xfrm>
            <a:off x="5180040" y="6502320"/>
            <a:ext cx="3962160" cy="340920"/>
          </a:xfrm>
          <a:prstGeom prst="rect">
            <a:avLst/>
          </a:prstGeom>
          <a:noFill/>
          <a:ln w="0">
            <a:noFill/>
          </a:ln>
        </p:spPr>
        <p:txBody>
          <a:bodyPr lIns="91440" tIns="45720" rIns="91440" bIns="45720" anchor="b">
            <a:noAutofit/>
          </a:bodyPr>
          <a:lstStyle>
            <a:lvl1pPr indent="0" algn="r">
              <a:lnSpc>
                <a:spcPct val="100000"/>
              </a:lnSpc>
              <a:buNone/>
              <a:defRPr lang="cs-CZ" sz="1200" b="0" u="none" strike="noStrike">
                <a:solidFill>
                  <a:srgbClr val="000000"/>
                </a:solidFill>
                <a:effectLst/>
                <a:uFillTx/>
                <a:latin typeface="Times New Roman"/>
              </a:defRPr>
            </a:lvl1pPr>
          </a:lstStyle>
          <a:p>
            <a:pPr indent="0" algn="r">
              <a:lnSpc>
                <a:spcPct val="100000"/>
              </a:lnSpc>
              <a:buNone/>
            </a:pPr>
            <a:r>
              <a:rPr lang="cs-CZ" sz="1200" b="0" u="none" strike="noStrike">
                <a:solidFill>
                  <a:srgbClr val="000000"/>
                </a:solidFill>
                <a:effectLst/>
                <a:uFillTx/>
                <a:latin typeface="Times New Roman"/>
              </a:rPr>
              <a:t>‹#›</a:t>
            </a:r>
            <a:endParaRPr lang="nl-BE"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2040" cy="146952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5" name="PlaceHolder 2"/>
          <p:cNvSpPr>
            <a:spLocks noGrp="1"/>
          </p:cNvSpPr>
          <p:nvPr>
            <p:ph type="dt" idx="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760D44C8-03B2-465E-933D-01346E2B0582}"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2880"/>
            <a:ext cx="3007800" cy="1161720"/>
          </a:xfrm>
          <a:prstGeom prst="rect">
            <a:avLst/>
          </a:prstGeom>
          <a:noFill/>
          <a:ln w="0">
            <a:noFill/>
          </a:ln>
        </p:spPr>
        <p:txBody>
          <a:bodyPr lIns="91440" tIns="45720" rIns="91440" bIns="45720" anchor="b">
            <a:noAutofit/>
          </a:bodyPr>
          <a:lstStyle/>
          <a:p>
            <a:pPr indent="0" defTabSz="914400">
              <a:lnSpc>
                <a:spcPct val="100000"/>
              </a:lnSpc>
              <a:buNone/>
            </a:pPr>
            <a:r>
              <a:rPr lang="en-US" sz="2000" b="1" u="none" strike="noStrike">
                <a:solidFill>
                  <a:schemeClr val="dk1"/>
                </a:solidFill>
                <a:effectLst/>
                <a:uFillTx/>
                <a:latin typeface="Calibri"/>
              </a:rPr>
              <a:t>Click to edit Master title style</a:t>
            </a:r>
            <a:endParaRPr lang="en-US" sz="2000" b="0" u="none" strike="noStrike">
              <a:solidFill>
                <a:schemeClr val="dk1"/>
              </a:solidFill>
              <a:effectLst/>
              <a:uFillTx/>
              <a:latin typeface="Calibri"/>
            </a:endParaRPr>
          </a:p>
        </p:txBody>
      </p:sp>
      <p:sp>
        <p:nvSpPr>
          <p:cNvPr id="48" name="PlaceHolder 2"/>
          <p:cNvSpPr>
            <a:spLocks noGrp="1"/>
          </p:cNvSpPr>
          <p:nvPr>
            <p:ph type="body"/>
          </p:nvPr>
        </p:nvSpPr>
        <p:spPr>
          <a:xfrm>
            <a:off x="3575160" y="272880"/>
            <a:ext cx="5111280" cy="585288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effectLst/>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effectLst/>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Fifth level</a:t>
            </a:r>
          </a:p>
        </p:txBody>
      </p:sp>
      <p:sp>
        <p:nvSpPr>
          <p:cNvPr id="49" name="PlaceHolder 3"/>
          <p:cNvSpPr>
            <a:spLocks noGrp="1"/>
          </p:cNvSpPr>
          <p:nvPr>
            <p:ph type="body"/>
          </p:nvPr>
        </p:nvSpPr>
        <p:spPr>
          <a:xfrm>
            <a:off x="457200" y="1434960"/>
            <a:ext cx="3007800" cy="469080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en-US" sz="1400" b="0" u="none" strike="noStrike">
                <a:solidFill>
                  <a:schemeClr val="dk1"/>
                </a:solidFill>
                <a:effectLst/>
                <a:uFillTx/>
                <a:latin typeface="Calibri"/>
              </a:rPr>
              <a:t>Click to edit Master text styles</a:t>
            </a:r>
          </a:p>
        </p:txBody>
      </p:sp>
      <p:sp>
        <p:nvSpPr>
          <p:cNvPr id="50" name="PlaceHolder 4"/>
          <p:cNvSpPr>
            <a:spLocks noGrp="1"/>
          </p:cNvSpPr>
          <p:nvPr>
            <p:ph type="dt" idx="28"/>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51" name="PlaceHolder 5"/>
          <p:cNvSpPr>
            <a:spLocks noGrp="1"/>
          </p:cNvSpPr>
          <p:nvPr>
            <p:ph type="ftr" idx="29"/>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52" name="PlaceHolder 6"/>
          <p:cNvSpPr>
            <a:spLocks noGrp="1"/>
          </p:cNvSpPr>
          <p:nvPr>
            <p:ph type="sldNum" idx="30"/>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EF53C22-0981-429F-8036-379CC15D4206}"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1792440" y="4800600"/>
            <a:ext cx="5486040" cy="566280"/>
          </a:xfrm>
          <a:prstGeom prst="rect">
            <a:avLst/>
          </a:prstGeom>
          <a:noFill/>
          <a:ln w="0">
            <a:noFill/>
          </a:ln>
        </p:spPr>
        <p:txBody>
          <a:bodyPr lIns="91440" tIns="45720" rIns="91440" bIns="45720" anchor="b">
            <a:noAutofit/>
          </a:bodyPr>
          <a:lstStyle/>
          <a:p>
            <a:pPr indent="0" defTabSz="914400">
              <a:lnSpc>
                <a:spcPct val="100000"/>
              </a:lnSpc>
              <a:buNone/>
            </a:pPr>
            <a:r>
              <a:rPr lang="en-US" sz="2000" b="1" u="none" strike="noStrike">
                <a:solidFill>
                  <a:schemeClr val="dk1"/>
                </a:solidFill>
                <a:effectLst/>
                <a:uFillTx/>
                <a:latin typeface="Calibri"/>
              </a:rPr>
              <a:t>Click to edit Master title style</a:t>
            </a:r>
            <a:endParaRPr lang="en-US" sz="2000" b="0" u="none" strike="noStrike">
              <a:solidFill>
                <a:schemeClr val="dk1"/>
              </a:solidFill>
              <a:effectLst/>
              <a:uFillTx/>
              <a:latin typeface="Calibri"/>
            </a:endParaRPr>
          </a:p>
        </p:txBody>
      </p:sp>
      <p:sp>
        <p:nvSpPr>
          <p:cNvPr id="54"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effectLst/>
                <a:uFillTx/>
                <a:latin typeface="Calibri"/>
              </a:rPr>
              <a:t>Click to edit the outline text format</a:t>
            </a:r>
          </a:p>
          <a:p>
            <a:pPr marL="864000" lvl="1" indent="-324000">
              <a:spcBef>
                <a:spcPts val="1134"/>
              </a:spcBef>
              <a:buClr>
                <a:srgbClr val="000000"/>
              </a:buClr>
              <a:buSzPct val="75000"/>
              <a:buFont typeface="Symbol" charset="2"/>
              <a:buChar char=""/>
            </a:pPr>
            <a:r>
              <a:rPr lang="en-US" sz="3200" b="0" u="none" strike="noStrike">
                <a:solidFill>
                  <a:schemeClr val="dk1"/>
                </a:solidFill>
                <a:effectLst/>
                <a:uFillTx/>
                <a:latin typeface="Calibri"/>
              </a:rPr>
              <a:t>Second Outline Level</a:t>
            </a:r>
          </a:p>
          <a:p>
            <a:pPr marL="1296000" lvl="2" indent="-288000">
              <a:spcBef>
                <a:spcPts val="850"/>
              </a:spcBef>
              <a:buClr>
                <a:srgbClr val="000000"/>
              </a:buClr>
              <a:buSzPct val="45000"/>
              <a:buFont typeface="Wingdings" charset="2"/>
              <a:buChar char=""/>
            </a:pPr>
            <a:r>
              <a:rPr lang="en-US" sz="3200" b="0" u="none" strike="noStrike">
                <a:solidFill>
                  <a:schemeClr val="dk1"/>
                </a:solidFill>
                <a:effectLst/>
                <a:uFillTx/>
                <a:latin typeface="Calibri"/>
              </a:rPr>
              <a:t>Third Outline Level</a:t>
            </a:r>
          </a:p>
          <a:p>
            <a:pPr marL="1728000" lvl="3" indent="-216000">
              <a:spcBef>
                <a:spcPts val="567"/>
              </a:spcBef>
              <a:buClr>
                <a:srgbClr val="000000"/>
              </a:buClr>
              <a:buSzPct val="75000"/>
              <a:buFont typeface="Symbol" charset="2"/>
              <a:buChar char=""/>
            </a:pPr>
            <a:r>
              <a:rPr lang="en-US" sz="3200" b="0" u="none" strike="noStrike">
                <a:solidFill>
                  <a:schemeClr val="dk1"/>
                </a:solidFill>
                <a:effectLst/>
                <a:uFillTx/>
                <a:latin typeface="Calibri"/>
              </a:rPr>
              <a:t>Fourth Outline Level</a:t>
            </a:r>
          </a:p>
          <a:p>
            <a:pPr marL="2160000" lvl="4" indent="-216000">
              <a:spcBef>
                <a:spcPts val="283"/>
              </a:spcBef>
              <a:buClr>
                <a:srgbClr val="000000"/>
              </a:buClr>
              <a:buSzPct val="45000"/>
              <a:buFont typeface="Wingdings" charset="2"/>
              <a:buChar char=""/>
            </a:pPr>
            <a:r>
              <a:rPr lang="en-US" sz="3200" b="0" u="none" strike="noStrike">
                <a:solidFill>
                  <a:schemeClr val="dk1"/>
                </a:solidFill>
                <a:effectLst/>
                <a:uFillTx/>
                <a:latin typeface="Calibri"/>
              </a:rPr>
              <a:t>Fifth Outline Level</a:t>
            </a:r>
          </a:p>
          <a:p>
            <a:pPr marL="2592000" lvl="5" indent="-216000">
              <a:spcBef>
                <a:spcPts val="283"/>
              </a:spcBef>
              <a:buClr>
                <a:srgbClr val="000000"/>
              </a:buClr>
              <a:buSzPct val="45000"/>
              <a:buFont typeface="Wingdings" charset="2"/>
              <a:buChar char=""/>
            </a:pPr>
            <a:r>
              <a:rPr lang="en-US" sz="3200" b="0" u="none" strike="noStrike">
                <a:solidFill>
                  <a:schemeClr val="dk1"/>
                </a:solidFill>
                <a:effectLst/>
                <a:uFillTx/>
                <a:latin typeface="Calibri"/>
              </a:rPr>
              <a:t>Sixth Outline Level</a:t>
            </a:r>
          </a:p>
          <a:p>
            <a:pPr marL="3024000" lvl="6" indent="-216000">
              <a:spcBef>
                <a:spcPts val="283"/>
              </a:spcBef>
              <a:buClr>
                <a:srgbClr val="000000"/>
              </a:buClr>
              <a:buSzPct val="45000"/>
              <a:buFont typeface="Wingdings" charset="2"/>
              <a:buChar char=""/>
            </a:pPr>
            <a:r>
              <a:rPr lang="en-US" sz="3200" b="0" u="none" strike="noStrike">
                <a:solidFill>
                  <a:schemeClr val="dk1"/>
                </a:solidFill>
                <a:effectLst/>
                <a:uFillTx/>
                <a:latin typeface="Calibri"/>
              </a:rPr>
              <a:t>Seventh Outline Level</a:t>
            </a:r>
          </a:p>
        </p:txBody>
      </p:sp>
      <p:sp>
        <p:nvSpPr>
          <p:cNvPr id="55" name="PlaceHolder 3"/>
          <p:cNvSpPr>
            <a:spLocks noGrp="1"/>
          </p:cNvSpPr>
          <p:nvPr>
            <p:ph type="body"/>
          </p:nvPr>
        </p:nvSpPr>
        <p:spPr>
          <a:xfrm>
            <a:off x="1792440" y="5367240"/>
            <a:ext cx="5486040" cy="80460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en-US" sz="1400" b="0" u="none" strike="noStrike">
                <a:solidFill>
                  <a:schemeClr val="dk1"/>
                </a:solidFill>
                <a:effectLst/>
                <a:uFillTx/>
                <a:latin typeface="Calibri"/>
              </a:rPr>
              <a:t>Click to edit Master text styles</a:t>
            </a:r>
          </a:p>
        </p:txBody>
      </p:sp>
      <p:sp>
        <p:nvSpPr>
          <p:cNvPr id="56" name="PlaceHolder 4"/>
          <p:cNvSpPr>
            <a:spLocks noGrp="1"/>
          </p:cNvSpPr>
          <p:nvPr>
            <p:ph type="dt" idx="3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57" name="PlaceHolder 5"/>
          <p:cNvSpPr>
            <a:spLocks noGrp="1"/>
          </p:cNvSpPr>
          <p:nvPr>
            <p:ph type="ftr" idx="3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58" name="PlaceHolder 6"/>
          <p:cNvSpPr>
            <a:spLocks noGrp="1"/>
          </p:cNvSpPr>
          <p:nvPr>
            <p:ph type="sldNum" idx="3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3696672-833C-4346-939C-7D77E7F14AA0}"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E7EB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2285820" y="1683720"/>
            <a:ext cx="13715460" cy="3580740"/>
          </a:xfrm>
          <a:prstGeom prst="rect">
            <a:avLst/>
          </a:prstGeom>
          <a:noFill/>
          <a:ln w="0">
            <a:noFill/>
          </a:ln>
        </p:spPr>
        <p:txBody>
          <a:bodyPr lIns="91440" tIns="45720" rIns="91440" bIns="45720" anchor="b">
            <a:noAutofit/>
          </a:bodyPr>
          <a:lstStyle>
            <a:lvl1pPr indent="0" algn="ctr" defTabSz="1371600">
              <a:lnSpc>
                <a:spcPct val="90000"/>
              </a:lnSpc>
              <a:buNone/>
              <a:defRPr/>
            </a:lvl1pPr>
          </a:lstStyle>
          <a:p>
            <a:pPr indent="0" algn="ctr" defTabSz="914400">
              <a:lnSpc>
                <a:spcPct val="90000"/>
              </a:lnSpc>
              <a:buNone/>
            </a:pPr>
            <a:r>
              <a:rPr lang="de-DE" sz="9000" b="0" u="none" strike="noStrike">
                <a:solidFill>
                  <a:schemeClr val="dk1"/>
                </a:solidFill>
                <a:effectLst/>
                <a:uFillTx/>
                <a:latin typeface="Garet Heavy"/>
              </a:rPr>
              <a:t>Titelmasterformat durch Klicken bearbeiten</a:t>
            </a:r>
            <a:endParaRPr lang="de-DE" sz="9000" b="0" u="none" strike="noStrike">
              <a:solidFill>
                <a:schemeClr val="dk1"/>
              </a:solidFill>
              <a:effectLst/>
              <a:uFillTx/>
              <a:latin typeface="Garet Book"/>
            </a:endParaRPr>
          </a:p>
        </p:txBody>
      </p:sp>
      <p:sp>
        <p:nvSpPr>
          <p:cNvPr id="6" name="PlaceHolder 2"/>
          <p:cNvSpPr>
            <a:spLocks noGrp="1"/>
          </p:cNvSpPr>
          <p:nvPr>
            <p:ph type="dt" idx="1"/>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2" name="PlaceHolder 3"/>
          <p:cNvSpPr>
            <a:spLocks noGrp="1"/>
          </p:cNvSpPr>
          <p:nvPr>
            <p:ph type="ftr" idx="2"/>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3" name="PlaceHolder 4"/>
          <p:cNvSpPr>
            <a:spLocks noGrp="1"/>
          </p:cNvSpPr>
          <p:nvPr>
            <p:ph type="sldNum" idx="3"/>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BEAC9CAA-9230-48A1-B7B3-8713A8EC0701}" type="slidenum">
              <a:rPr lang="de-DE" smtClean="0"/>
              <a:pPr/>
              <a:t>‹Nr.›</a:t>
            </a:fld>
            <a:endParaRPr lang="de-DE">
              <a:solidFill>
                <a:srgbClr val="000000"/>
              </a:solidFill>
              <a:latin typeface="Times New Roman"/>
            </a:endParaRPr>
          </a:p>
        </p:txBody>
      </p:sp>
      <p:sp>
        <p:nvSpPr>
          <p:cNvPr id="4" name="PlaceHolder 5"/>
          <p:cNvSpPr>
            <a:spLocks noGrp="1"/>
          </p:cNvSpPr>
          <p:nvPr>
            <p:ph type="body"/>
          </p:nvPr>
        </p:nvSpPr>
        <p:spPr>
          <a:xfrm>
            <a:off x="914220" y="2406780"/>
            <a:ext cx="16458660" cy="5965920"/>
          </a:xfrm>
          <a:prstGeom prst="rect">
            <a:avLst/>
          </a:prstGeom>
          <a:noFill/>
          <a:ln w="0">
            <a:noFill/>
          </a:ln>
        </p:spPr>
        <p:txBody>
          <a:bodyPr lIns="0" tIns="0" rIns="0" bIns="0" anchor="t">
            <a:normAutofit/>
          </a:bodyPr>
          <a:lstStyle>
            <a:lvl1pPr marL="648000" indent="-486000">
              <a:lnSpc>
                <a:spcPct val="90000"/>
              </a:lnSpc>
              <a:spcBef>
                <a:spcPts val="2126"/>
              </a:spcBef>
              <a:buClr>
                <a:srgbClr val="000000"/>
              </a:buClr>
              <a:buSzPct val="45000"/>
              <a:buFont typeface="Wingdings" charset="2"/>
              <a:buChar char=""/>
              <a:defRPr/>
            </a:lvl1pPr>
          </a:lstStyle>
          <a:p>
            <a:pPr marL="432000" indent="-324000">
              <a:lnSpc>
                <a:spcPct val="90000"/>
              </a:lnSpc>
              <a:spcBef>
                <a:spcPts val="1417"/>
              </a:spcBef>
              <a:buClr>
                <a:srgbClr val="000000"/>
              </a:buClr>
              <a:buSzPct val="45000"/>
              <a:buFont typeface="Wingdings" charset="2"/>
              <a:buChar char=""/>
            </a:pPr>
            <a:r>
              <a:rPr lang="de-DE" sz="4200" b="0" u="none" strike="noStrike">
                <a:solidFill>
                  <a:schemeClr val="dk1"/>
                </a:solidFill>
                <a:effectLst/>
                <a:uFillTx/>
                <a:latin typeface="Garet Book"/>
              </a:rPr>
              <a:t>Click to edit the outline text format</a:t>
            </a:r>
          </a:p>
          <a:p>
            <a:pPr marL="1296000" lvl="1" indent="-486000">
              <a:lnSpc>
                <a:spcPct val="90000"/>
              </a:lnSpc>
              <a:spcBef>
                <a:spcPts val="1701"/>
              </a:spcBef>
              <a:buClr>
                <a:srgbClr val="000000"/>
              </a:buClr>
              <a:buSzPct val="75000"/>
              <a:buFont typeface="Symbol" charset="2"/>
              <a:buChar char=""/>
            </a:pPr>
            <a:r>
              <a:rPr lang="de-DE" sz="3000" b="0" u="none" strike="noStrike">
                <a:solidFill>
                  <a:schemeClr val="dk1"/>
                </a:solidFill>
                <a:effectLst/>
                <a:uFillTx/>
                <a:latin typeface="Garet Book"/>
              </a:rPr>
              <a:t>Second Outline Level</a:t>
            </a:r>
          </a:p>
          <a:p>
            <a:pPr marL="1944000" lvl="2" indent="-432000">
              <a:lnSpc>
                <a:spcPct val="90000"/>
              </a:lnSpc>
              <a:spcBef>
                <a:spcPts val="1275"/>
              </a:spcBef>
              <a:buClr>
                <a:srgbClr val="000000"/>
              </a:buClr>
              <a:buSzPct val="45000"/>
              <a:buFont typeface="Wingdings" charset="2"/>
              <a:buChar char=""/>
            </a:pPr>
            <a:r>
              <a:rPr lang="de-DE" sz="2700" b="0" u="none" strike="noStrike">
                <a:solidFill>
                  <a:schemeClr val="dk1"/>
                </a:solidFill>
                <a:effectLst/>
                <a:uFillTx/>
                <a:latin typeface="Garet Book"/>
              </a:rPr>
              <a:t>Third Outline Level</a:t>
            </a:r>
          </a:p>
          <a:p>
            <a:pPr marL="2592000" lvl="3" indent="-324000">
              <a:lnSpc>
                <a:spcPct val="90000"/>
              </a:lnSpc>
              <a:spcBef>
                <a:spcPts val="851"/>
              </a:spcBef>
              <a:buClr>
                <a:srgbClr val="000000"/>
              </a:buClr>
              <a:buSzPct val="75000"/>
              <a:buFont typeface="Symbol" charset="2"/>
              <a:buChar char=""/>
            </a:pPr>
            <a:r>
              <a:rPr lang="de-DE" sz="2700" b="0" u="none" strike="noStrike">
                <a:solidFill>
                  <a:schemeClr val="dk1"/>
                </a:solidFill>
                <a:effectLst/>
                <a:uFillTx/>
                <a:latin typeface="Garet Book"/>
              </a:rPr>
              <a:t>Fourth Outline Level</a:t>
            </a:r>
          </a:p>
          <a:p>
            <a:pPr marL="3240000" lvl="4" indent="-324000">
              <a:lnSpc>
                <a:spcPct val="90000"/>
              </a:lnSpc>
              <a:spcBef>
                <a:spcPts val="425"/>
              </a:spcBef>
              <a:buClr>
                <a:srgbClr val="000000"/>
              </a:buClr>
              <a:buSzPct val="45000"/>
              <a:buFont typeface="Wingdings" charset="2"/>
              <a:buChar char=""/>
            </a:pPr>
            <a:r>
              <a:rPr lang="de-DE" sz="3000" b="0" u="none" strike="noStrike">
                <a:solidFill>
                  <a:schemeClr val="dk1"/>
                </a:solidFill>
                <a:effectLst/>
                <a:uFillTx/>
                <a:latin typeface="Garet Book"/>
              </a:rPr>
              <a:t>Fifth Outline Level</a:t>
            </a:r>
          </a:p>
          <a:p>
            <a:pPr marL="3888000" lvl="5" indent="-324000">
              <a:lnSpc>
                <a:spcPct val="90000"/>
              </a:lnSpc>
              <a:spcBef>
                <a:spcPts val="425"/>
              </a:spcBef>
              <a:buClr>
                <a:srgbClr val="000000"/>
              </a:buClr>
              <a:buSzPct val="45000"/>
              <a:buFont typeface="Wingdings" charset="2"/>
              <a:buChar char=""/>
            </a:pPr>
            <a:r>
              <a:rPr lang="de-DE" sz="3000" b="0" u="none" strike="noStrike">
                <a:solidFill>
                  <a:schemeClr val="dk1"/>
                </a:solidFill>
                <a:effectLst/>
                <a:uFillTx/>
                <a:latin typeface="Garet Book"/>
              </a:rPr>
              <a:t>Sixth Outline Level</a:t>
            </a:r>
          </a:p>
          <a:p>
            <a:pPr marL="4536000" lvl="6" indent="-324000">
              <a:lnSpc>
                <a:spcPct val="90000"/>
              </a:lnSpc>
              <a:spcBef>
                <a:spcPts val="425"/>
              </a:spcBef>
              <a:buClr>
                <a:srgbClr val="000000"/>
              </a:buClr>
              <a:buSzPct val="45000"/>
              <a:buFont typeface="Wingdings" charset="2"/>
              <a:buChar char=""/>
            </a:pPr>
            <a:r>
              <a:rPr lang="de-DE" sz="3000" b="0" u="none" strike="noStrike">
                <a:solidFill>
                  <a:schemeClr val="dk1"/>
                </a:solidFill>
                <a:effectLst/>
                <a:uFillTx/>
                <a:latin typeface="Garet Book"/>
              </a:rPr>
              <a:t>Seventh Outline Level</a:t>
            </a:r>
          </a:p>
        </p:txBody>
      </p:sp>
    </p:spTree>
    <p:extLst>
      <p:ext uri="{BB962C8B-B14F-4D97-AF65-F5344CB8AC3E}">
        <p14:creationId xmlns:p14="http://schemas.microsoft.com/office/powerpoint/2010/main" val="523777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E7EB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257120" y="547560"/>
            <a:ext cx="15772860" cy="1987740"/>
          </a:xfrm>
          <a:prstGeom prst="rect">
            <a:avLst/>
          </a:prstGeom>
          <a:noFill/>
          <a:ln w="0">
            <a:noFill/>
          </a:ln>
        </p:spPr>
        <p:txBody>
          <a:bodyPr lIns="91440" tIns="45720" rIns="91440" bIns="45720" anchor="ctr">
            <a:noAutofit/>
          </a:bodyPr>
          <a:lstStyle>
            <a:lvl1pPr indent="0" defTabSz="1371600">
              <a:lnSpc>
                <a:spcPct val="90000"/>
              </a:lnSpc>
              <a:buNone/>
              <a:defRPr/>
            </a:lvl1pPr>
          </a:lstStyle>
          <a:p>
            <a:pPr indent="0" defTabSz="914400">
              <a:lnSpc>
                <a:spcPct val="90000"/>
              </a:lnSpc>
              <a:buNone/>
            </a:pPr>
            <a:r>
              <a:rPr lang="de-DE" sz="6600" b="0" u="none" strike="noStrike">
                <a:solidFill>
                  <a:schemeClr val="dk1"/>
                </a:solidFill>
                <a:effectLst/>
                <a:uFillTx/>
                <a:latin typeface="Garet Heavy"/>
              </a:rPr>
              <a:t>Titelmasterformat durch Klicken bearbeiten</a:t>
            </a:r>
            <a:endParaRPr lang="de-DE" sz="6600" b="0" u="none" strike="noStrike">
              <a:solidFill>
                <a:schemeClr val="dk1"/>
              </a:solidFill>
              <a:effectLst/>
              <a:uFillTx/>
              <a:latin typeface="Garet Book"/>
            </a:endParaRPr>
          </a:p>
        </p:txBody>
      </p:sp>
      <p:sp>
        <p:nvSpPr>
          <p:cNvPr id="6" name="PlaceHolder 2"/>
          <p:cNvSpPr>
            <a:spLocks noGrp="1"/>
          </p:cNvSpPr>
          <p:nvPr>
            <p:ph type="body"/>
          </p:nvPr>
        </p:nvSpPr>
        <p:spPr>
          <a:xfrm>
            <a:off x="1257120" y="2738340"/>
            <a:ext cx="15772860" cy="6526440"/>
          </a:xfrm>
          <a:prstGeom prst="rect">
            <a:avLst/>
          </a:prstGeom>
          <a:noFill/>
          <a:ln w="0">
            <a:noFill/>
          </a:ln>
        </p:spPr>
        <p:txBody>
          <a:bodyPr vert="eaVert"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7" name="PlaceHolder 3"/>
          <p:cNvSpPr>
            <a:spLocks noGrp="1"/>
          </p:cNvSpPr>
          <p:nvPr>
            <p:ph type="dt" idx="4"/>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8" name="PlaceHolder 4"/>
          <p:cNvSpPr>
            <a:spLocks noGrp="1"/>
          </p:cNvSpPr>
          <p:nvPr>
            <p:ph type="ftr" idx="5"/>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9" name="PlaceHolder 5"/>
          <p:cNvSpPr>
            <a:spLocks noGrp="1"/>
          </p:cNvSpPr>
          <p:nvPr>
            <p:ph type="sldNum" idx="6"/>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B67B1BFA-F3FB-4888-9245-04C1F7CC620D}"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49284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E7EBF0"/>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13087440" y="547560"/>
            <a:ext cx="3943080" cy="8717220"/>
          </a:xfrm>
          <a:prstGeom prst="rect">
            <a:avLst/>
          </a:prstGeom>
          <a:noFill/>
          <a:ln w="0">
            <a:noFill/>
          </a:ln>
        </p:spPr>
        <p:txBody>
          <a:bodyPr vert="eaVert" lIns="91440" tIns="45720" rIns="91440" bIns="45720" anchor="ctr">
            <a:noAutofit/>
          </a:bodyPr>
          <a:lstStyle>
            <a:lvl1pPr indent="0" defTabSz="1371600">
              <a:lnSpc>
                <a:spcPct val="90000"/>
              </a:lnSpc>
              <a:buNone/>
              <a:defRPr/>
            </a:lvl1pPr>
          </a:lstStyle>
          <a:p>
            <a:pPr indent="0" defTabSz="914400">
              <a:lnSpc>
                <a:spcPct val="90000"/>
              </a:lnSpc>
              <a:buNone/>
            </a:pPr>
            <a:r>
              <a:rPr lang="de-DE" sz="6600" b="0" u="none" strike="noStrike">
                <a:solidFill>
                  <a:schemeClr val="dk1"/>
                </a:solidFill>
                <a:effectLst/>
                <a:uFillTx/>
                <a:latin typeface="Garet Heavy"/>
              </a:rPr>
              <a:t>Titelmasterformat durch Klicken bearbeiten</a:t>
            </a:r>
            <a:endParaRPr lang="de-DE" sz="6600" b="0" u="none" strike="noStrike">
              <a:solidFill>
                <a:schemeClr val="dk1"/>
              </a:solidFill>
              <a:effectLst/>
              <a:uFillTx/>
              <a:latin typeface="Garet Book"/>
            </a:endParaRPr>
          </a:p>
        </p:txBody>
      </p:sp>
      <p:sp>
        <p:nvSpPr>
          <p:cNvPr id="11" name="PlaceHolder 2"/>
          <p:cNvSpPr>
            <a:spLocks noGrp="1"/>
          </p:cNvSpPr>
          <p:nvPr>
            <p:ph type="body"/>
          </p:nvPr>
        </p:nvSpPr>
        <p:spPr>
          <a:xfrm>
            <a:off x="1257120" y="547560"/>
            <a:ext cx="11600820" cy="8717220"/>
          </a:xfrm>
          <a:prstGeom prst="rect">
            <a:avLst/>
          </a:prstGeom>
          <a:noFill/>
          <a:ln w="0">
            <a:noFill/>
          </a:ln>
        </p:spPr>
        <p:txBody>
          <a:bodyPr vert="eaVert"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12" name="PlaceHolder 3"/>
          <p:cNvSpPr>
            <a:spLocks noGrp="1"/>
          </p:cNvSpPr>
          <p:nvPr>
            <p:ph type="dt" idx="7"/>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13" name="PlaceHolder 4"/>
          <p:cNvSpPr>
            <a:spLocks noGrp="1"/>
          </p:cNvSpPr>
          <p:nvPr>
            <p:ph type="ftr" idx="8"/>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14" name="PlaceHolder 5"/>
          <p:cNvSpPr>
            <a:spLocks noGrp="1"/>
          </p:cNvSpPr>
          <p:nvPr>
            <p:ph type="sldNum" idx="9"/>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B947D260-88DA-4483-87CF-18EE2D42D163}"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192241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E7EBF0"/>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1257120" y="547560"/>
            <a:ext cx="15772860" cy="1987740"/>
          </a:xfrm>
          <a:prstGeom prst="rect">
            <a:avLst/>
          </a:prstGeom>
          <a:noFill/>
          <a:ln w="0">
            <a:noFill/>
          </a:ln>
        </p:spPr>
        <p:txBody>
          <a:bodyPr lIns="91440" tIns="45720" rIns="91440" bIns="45720" anchor="ctr">
            <a:noAutofit/>
          </a:bodyPr>
          <a:lstStyle>
            <a:lvl1pPr indent="0" defTabSz="1371600">
              <a:lnSpc>
                <a:spcPct val="90000"/>
              </a:lnSpc>
              <a:buNone/>
              <a:defRPr/>
            </a:lvl1pPr>
          </a:lstStyle>
          <a:p>
            <a:pPr indent="0" defTabSz="914400">
              <a:lnSpc>
                <a:spcPct val="90000"/>
              </a:lnSpc>
              <a:buNone/>
            </a:pPr>
            <a:r>
              <a:rPr lang="de-DE" sz="6600" b="0" u="none" strike="noStrike">
                <a:solidFill>
                  <a:schemeClr val="dk1"/>
                </a:solidFill>
                <a:effectLst/>
                <a:uFillTx/>
                <a:latin typeface="Garet Heavy"/>
              </a:rPr>
              <a:t>Titelmasterformat durch Klicken bearbeiten</a:t>
            </a:r>
            <a:endParaRPr lang="de-DE" sz="6600" b="0" u="none" strike="noStrike">
              <a:solidFill>
                <a:schemeClr val="dk1"/>
              </a:solidFill>
              <a:effectLst/>
              <a:uFillTx/>
              <a:latin typeface="Garet Book"/>
            </a:endParaRPr>
          </a:p>
        </p:txBody>
      </p:sp>
      <p:sp>
        <p:nvSpPr>
          <p:cNvPr id="16" name="PlaceHolder 2"/>
          <p:cNvSpPr>
            <a:spLocks noGrp="1"/>
          </p:cNvSpPr>
          <p:nvPr>
            <p:ph type="body"/>
          </p:nvPr>
        </p:nvSpPr>
        <p:spPr>
          <a:xfrm>
            <a:off x="1257120" y="2738340"/>
            <a:ext cx="15772860" cy="6526440"/>
          </a:xfrm>
          <a:prstGeom prst="rect">
            <a:avLst/>
          </a:prstGeom>
          <a:noFill/>
          <a:ln w="0">
            <a:noFill/>
          </a:ln>
        </p:spPr>
        <p:txBody>
          <a:bodyPr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17" name="PlaceHolder 3"/>
          <p:cNvSpPr>
            <a:spLocks noGrp="1"/>
          </p:cNvSpPr>
          <p:nvPr>
            <p:ph type="dt" idx="10"/>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18" name="PlaceHolder 4"/>
          <p:cNvSpPr>
            <a:spLocks noGrp="1"/>
          </p:cNvSpPr>
          <p:nvPr>
            <p:ph type="ftr" idx="11"/>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19" name="PlaceHolder 5"/>
          <p:cNvSpPr>
            <a:spLocks noGrp="1"/>
          </p:cNvSpPr>
          <p:nvPr>
            <p:ph type="sldNum" idx="12"/>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AF21FDBF-E5D1-4D1F-A85D-C9C11FC90387}"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265260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solidFill>
          <a:srgbClr val="E7EBF0"/>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1247940" y="2564460"/>
            <a:ext cx="15772860" cy="4278420"/>
          </a:xfrm>
          <a:prstGeom prst="rect">
            <a:avLst/>
          </a:prstGeom>
          <a:noFill/>
          <a:ln w="0">
            <a:noFill/>
          </a:ln>
        </p:spPr>
        <p:txBody>
          <a:bodyPr lIns="91440" tIns="45720" rIns="91440" bIns="45720" anchor="b">
            <a:noAutofit/>
          </a:bodyPr>
          <a:lstStyle>
            <a:lvl1pPr indent="0" defTabSz="1371600">
              <a:lnSpc>
                <a:spcPct val="90000"/>
              </a:lnSpc>
              <a:buNone/>
              <a:defRPr/>
            </a:lvl1pPr>
          </a:lstStyle>
          <a:p>
            <a:pPr indent="0" defTabSz="914400">
              <a:lnSpc>
                <a:spcPct val="90000"/>
              </a:lnSpc>
              <a:buNone/>
            </a:pPr>
            <a:r>
              <a:rPr lang="de-DE" sz="9000" b="0" u="none" strike="noStrike">
                <a:solidFill>
                  <a:schemeClr val="dk1"/>
                </a:solidFill>
                <a:effectLst/>
                <a:uFillTx/>
                <a:latin typeface="Garet Heavy"/>
              </a:rPr>
              <a:t>Titelmasterformat durch Klicken bearbeiten</a:t>
            </a:r>
            <a:endParaRPr lang="de-DE" sz="9000" b="0" u="none" strike="noStrike">
              <a:solidFill>
                <a:schemeClr val="dk1"/>
              </a:solidFill>
              <a:effectLst/>
              <a:uFillTx/>
              <a:latin typeface="Garet Book"/>
            </a:endParaRPr>
          </a:p>
        </p:txBody>
      </p:sp>
      <p:sp>
        <p:nvSpPr>
          <p:cNvPr id="21" name="PlaceHolder 2"/>
          <p:cNvSpPr>
            <a:spLocks noGrp="1"/>
          </p:cNvSpPr>
          <p:nvPr>
            <p:ph type="body"/>
          </p:nvPr>
        </p:nvSpPr>
        <p:spPr>
          <a:xfrm>
            <a:off x="1247940" y="6884460"/>
            <a:ext cx="15772860" cy="2249640"/>
          </a:xfrm>
          <a:prstGeom prst="rect">
            <a:avLst/>
          </a:prstGeom>
          <a:noFill/>
          <a:ln w="0">
            <a:noFill/>
          </a:ln>
        </p:spPr>
        <p:txBody>
          <a:bodyPr lIns="91440" tIns="45720" rIns="91440" bIns="45720" anchor="t">
            <a:noAutofit/>
          </a:bodyPr>
          <a:lstStyle>
            <a:lvl1pPr indent="0" defTabSz="1371600">
              <a:lnSpc>
                <a:spcPct val="90000"/>
              </a:lnSpc>
              <a:spcBef>
                <a:spcPts val="1502"/>
              </a:spcBef>
              <a:buNone/>
              <a:tabLst>
                <a:tab pos="0" algn="l"/>
              </a:tabLst>
              <a:defRPr/>
            </a:lvl1pPr>
          </a:lstStyle>
          <a:p>
            <a:pPr indent="0" defTabSz="914400">
              <a:lnSpc>
                <a:spcPct val="90000"/>
              </a:lnSpc>
              <a:spcBef>
                <a:spcPts val="1001"/>
              </a:spcBef>
              <a:buNone/>
              <a:tabLst>
                <a:tab pos="0" algn="l"/>
              </a:tabLst>
            </a:pPr>
            <a:r>
              <a:rPr lang="de-DE" sz="3600" b="0" u="none" strike="noStrike">
                <a:solidFill>
                  <a:schemeClr val="dk1">
                    <a:tint val="75000"/>
                  </a:schemeClr>
                </a:solidFill>
                <a:effectLst/>
                <a:uFillTx/>
                <a:latin typeface="Garet Book"/>
              </a:rPr>
              <a:t>Textmasterformat bearbeiten</a:t>
            </a:r>
            <a:endParaRPr lang="de-DE" sz="3600" b="0" u="none" strike="noStrike">
              <a:solidFill>
                <a:schemeClr val="dk1"/>
              </a:solidFill>
              <a:effectLst/>
              <a:uFillTx/>
              <a:latin typeface="Garet Book"/>
            </a:endParaRPr>
          </a:p>
        </p:txBody>
      </p:sp>
      <p:sp>
        <p:nvSpPr>
          <p:cNvPr id="22" name="PlaceHolder 3"/>
          <p:cNvSpPr>
            <a:spLocks noGrp="1"/>
          </p:cNvSpPr>
          <p:nvPr>
            <p:ph type="dt" idx="13"/>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23" name="PlaceHolder 4"/>
          <p:cNvSpPr>
            <a:spLocks noGrp="1"/>
          </p:cNvSpPr>
          <p:nvPr>
            <p:ph type="ftr" idx="14"/>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24" name="PlaceHolder 5"/>
          <p:cNvSpPr>
            <a:spLocks noGrp="1"/>
          </p:cNvSpPr>
          <p:nvPr>
            <p:ph type="sldNum" idx="15"/>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4F384A80-A4C7-491F-8CC5-0284C19ED648}"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130186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E7EBF0"/>
        </a:solidFill>
        <a:effectLst/>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1257120" y="547560"/>
            <a:ext cx="15772860" cy="1987740"/>
          </a:xfrm>
          <a:prstGeom prst="rect">
            <a:avLst/>
          </a:prstGeom>
          <a:noFill/>
          <a:ln w="0">
            <a:noFill/>
          </a:ln>
        </p:spPr>
        <p:txBody>
          <a:bodyPr lIns="91440" tIns="45720" rIns="91440" bIns="45720" anchor="ctr">
            <a:noAutofit/>
          </a:bodyPr>
          <a:lstStyle>
            <a:lvl1pPr indent="0" defTabSz="1371600">
              <a:lnSpc>
                <a:spcPct val="90000"/>
              </a:lnSpc>
              <a:buNone/>
              <a:defRPr/>
            </a:lvl1pPr>
          </a:lstStyle>
          <a:p>
            <a:pPr indent="0" defTabSz="914400">
              <a:lnSpc>
                <a:spcPct val="90000"/>
              </a:lnSpc>
              <a:buNone/>
            </a:pPr>
            <a:r>
              <a:rPr lang="de-DE" sz="6600" b="0" u="none" strike="noStrike">
                <a:solidFill>
                  <a:schemeClr val="dk1"/>
                </a:solidFill>
                <a:effectLst/>
                <a:uFillTx/>
                <a:latin typeface="Garet Heavy"/>
              </a:rPr>
              <a:t>Titelmasterformat durch Klicken bearbeiten</a:t>
            </a:r>
            <a:endParaRPr lang="de-DE" sz="6600" b="0" u="none" strike="noStrike">
              <a:solidFill>
                <a:schemeClr val="dk1"/>
              </a:solidFill>
              <a:effectLst/>
              <a:uFillTx/>
              <a:latin typeface="Garet Book"/>
            </a:endParaRPr>
          </a:p>
        </p:txBody>
      </p:sp>
      <p:sp>
        <p:nvSpPr>
          <p:cNvPr id="26" name="PlaceHolder 2"/>
          <p:cNvSpPr>
            <a:spLocks noGrp="1"/>
          </p:cNvSpPr>
          <p:nvPr>
            <p:ph type="body"/>
          </p:nvPr>
        </p:nvSpPr>
        <p:spPr>
          <a:xfrm>
            <a:off x="1257120" y="2738340"/>
            <a:ext cx="7771680" cy="6526440"/>
          </a:xfrm>
          <a:prstGeom prst="rect">
            <a:avLst/>
          </a:prstGeom>
          <a:noFill/>
          <a:ln w="0">
            <a:noFill/>
          </a:ln>
        </p:spPr>
        <p:txBody>
          <a:bodyPr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27" name="PlaceHolder 3"/>
          <p:cNvSpPr>
            <a:spLocks noGrp="1"/>
          </p:cNvSpPr>
          <p:nvPr>
            <p:ph type="body"/>
          </p:nvPr>
        </p:nvSpPr>
        <p:spPr>
          <a:xfrm>
            <a:off x="9258300" y="2738340"/>
            <a:ext cx="7771680" cy="6526440"/>
          </a:xfrm>
          <a:prstGeom prst="rect">
            <a:avLst/>
          </a:prstGeom>
          <a:noFill/>
          <a:ln w="0">
            <a:noFill/>
          </a:ln>
        </p:spPr>
        <p:txBody>
          <a:bodyPr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28" name="PlaceHolder 4"/>
          <p:cNvSpPr>
            <a:spLocks noGrp="1"/>
          </p:cNvSpPr>
          <p:nvPr>
            <p:ph type="dt" idx="16"/>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29" name="PlaceHolder 5"/>
          <p:cNvSpPr>
            <a:spLocks noGrp="1"/>
          </p:cNvSpPr>
          <p:nvPr>
            <p:ph type="ftr" idx="17"/>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30" name="PlaceHolder 6"/>
          <p:cNvSpPr>
            <a:spLocks noGrp="1"/>
          </p:cNvSpPr>
          <p:nvPr>
            <p:ph type="sldNum" idx="18"/>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BE616268-4D96-44CE-8BD8-499D8DEFB03D}"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2053282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E7EBF0"/>
        </a:solidFill>
        <a:effectLst/>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1259820" y="547560"/>
            <a:ext cx="15772860" cy="1987740"/>
          </a:xfrm>
          <a:prstGeom prst="rect">
            <a:avLst/>
          </a:prstGeom>
          <a:noFill/>
          <a:ln w="0">
            <a:noFill/>
          </a:ln>
        </p:spPr>
        <p:txBody>
          <a:bodyPr lIns="91440" tIns="45720" rIns="91440" bIns="45720" anchor="ctr">
            <a:noAutofit/>
          </a:bodyPr>
          <a:lstStyle>
            <a:lvl1pPr indent="0" defTabSz="1371600">
              <a:lnSpc>
                <a:spcPct val="90000"/>
              </a:lnSpc>
              <a:buNone/>
              <a:defRPr/>
            </a:lvl1pPr>
          </a:lstStyle>
          <a:p>
            <a:pPr indent="0" defTabSz="914400">
              <a:lnSpc>
                <a:spcPct val="90000"/>
              </a:lnSpc>
              <a:buNone/>
            </a:pPr>
            <a:r>
              <a:rPr lang="de-DE" sz="6600" b="0" u="none" strike="noStrike">
                <a:solidFill>
                  <a:schemeClr val="dk1"/>
                </a:solidFill>
                <a:effectLst/>
                <a:uFillTx/>
                <a:latin typeface="Garet Heavy"/>
              </a:rPr>
              <a:t>Titelmasterformat durch Klicken bearbeiten</a:t>
            </a:r>
            <a:endParaRPr lang="de-DE" sz="6600" b="0" u="none" strike="noStrike">
              <a:solidFill>
                <a:schemeClr val="dk1"/>
              </a:solidFill>
              <a:effectLst/>
              <a:uFillTx/>
              <a:latin typeface="Garet Book"/>
            </a:endParaRPr>
          </a:p>
        </p:txBody>
      </p:sp>
      <p:sp>
        <p:nvSpPr>
          <p:cNvPr id="32" name="PlaceHolder 2"/>
          <p:cNvSpPr>
            <a:spLocks noGrp="1"/>
          </p:cNvSpPr>
          <p:nvPr>
            <p:ph type="body"/>
          </p:nvPr>
        </p:nvSpPr>
        <p:spPr>
          <a:xfrm>
            <a:off x="1259820" y="2521800"/>
            <a:ext cx="7736040" cy="1235520"/>
          </a:xfrm>
          <a:prstGeom prst="rect">
            <a:avLst/>
          </a:prstGeom>
          <a:noFill/>
          <a:ln w="0">
            <a:noFill/>
          </a:ln>
        </p:spPr>
        <p:txBody>
          <a:bodyPr lIns="91440" tIns="45720" rIns="91440" bIns="45720" anchor="b">
            <a:noAutofit/>
          </a:bodyPr>
          <a:lstStyle>
            <a:lvl1pPr indent="0" defTabSz="1371600">
              <a:lnSpc>
                <a:spcPct val="90000"/>
              </a:lnSpc>
              <a:spcBef>
                <a:spcPts val="1502"/>
              </a:spcBef>
              <a:buNone/>
              <a:tabLst>
                <a:tab pos="0" algn="l"/>
              </a:tabLst>
              <a:defRPr/>
            </a:lvl1pPr>
          </a:lstStyle>
          <a:p>
            <a:pPr indent="0" defTabSz="914400">
              <a:lnSpc>
                <a:spcPct val="90000"/>
              </a:lnSpc>
              <a:spcBef>
                <a:spcPts val="1001"/>
              </a:spcBef>
              <a:buNone/>
              <a:tabLst>
                <a:tab pos="0" algn="l"/>
              </a:tabLst>
            </a:pPr>
            <a:r>
              <a:rPr lang="de-DE" sz="3600" b="1" u="none" strike="noStrike">
                <a:solidFill>
                  <a:schemeClr val="dk1"/>
                </a:solidFill>
                <a:effectLst/>
                <a:uFillTx/>
                <a:latin typeface="Garet Book"/>
              </a:rPr>
              <a:t>Textmasterformat bearbeiten</a:t>
            </a:r>
            <a:endParaRPr lang="de-DE" sz="3600" b="0" u="none" strike="noStrike">
              <a:solidFill>
                <a:schemeClr val="dk1"/>
              </a:solidFill>
              <a:effectLst/>
              <a:uFillTx/>
              <a:latin typeface="Garet Book"/>
            </a:endParaRPr>
          </a:p>
        </p:txBody>
      </p:sp>
      <p:sp>
        <p:nvSpPr>
          <p:cNvPr id="33" name="PlaceHolder 3"/>
          <p:cNvSpPr>
            <a:spLocks noGrp="1"/>
          </p:cNvSpPr>
          <p:nvPr>
            <p:ph type="body"/>
          </p:nvPr>
        </p:nvSpPr>
        <p:spPr>
          <a:xfrm>
            <a:off x="1259820" y="3757860"/>
            <a:ext cx="7736040" cy="5526360"/>
          </a:xfrm>
          <a:prstGeom prst="rect">
            <a:avLst/>
          </a:prstGeom>
          <a:noFill/>
          <a:ln w="0">
            <a:noFill/>
          </a:ln>
        </p:spPr>
        <p:txBody>
          <a:bodyPr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34" name="PlaceHolder 4"/>
          <p:cNvSpPr>
            <a:spLocks noGrp="1"/>
          </p:cNvSpPr>
          <p:nvPr>
            <p:ph type="body"/>
          </p:nvPr>
        </p:nvSpPr>
        <p:spPr>
          <a:xfrm>
            <a:off x="9258300" y="2521800"/>
            <a:ext cx="7774380" cy="1235520"/>
          </a:xfrm>
          <a:prstGeom prst="rect">
            <a:avLst/>
          </a:prstGeom>
          <a:noFill/>
          <a:ln w="0">
            <a:noFill/>
          </a:ln>
        </p:spPr>
        <p:txBody>
          <a:bodyPr lIns="91440" tIns="45720" rIns="91440" bIns="45720" anchor="b">
            <a:noAutofit/>
          </a:bodyPr>
          <a:lstStyle>
            <a:lvl1pPr indent="0" defTabSz="1371600">
              <a:lnSpc>
                <a:spcPct val="90000"/>
              </a:lnSpc>
              <a:spcBef>
                <a:spcPts val="1502"/>
              </a:spcBef>
              <a:buNone/>
              <a:tabLst>
                <a:tab pos="0" algn="l"/>
              </a:tabLst>
              <a:defRPr/>
            </a:lvl1pPr>
          </a:lstStyle>
          <a:p>
            <a:pPr indent="0" defTabSz="914400">
              <a:lnSpc>
                <a:spcPct val="90000"/>
              </a:lnSpc>
              <a:spcBef>
                <a:spcPts val="1001"/>
              </a:spcBef>
              <a:buNone/>
              <a:tabLst>
                <a:tab pos="0" algn="l"/>
              </a:tabLst>
            </a:pPr>
            <a:r>
              <a:rPr lang="de-DE" sz="3600" b="1" u="none" strike="noStrike">
                <a:solidFill>
                  <a:schemeClr val="dk1"/>
                </a:solidFill>
                <a:effectLst/>
                <a:uFillTx/>
                <a:latin typeface="Garet Book"/>
              </a:rPr>
              <a:t>Textmasterformat bearbeiten</a:t>
            </a:r>
            <a:endParaRPr lang="de-DE" sz="3600" b="0" u="none" strike="noStrike">
              <a:solidFill>
                <a:schemeClr val="dk1"/>
              </a:solidFill>
              <a:effectLst/>
              <a:uFillTx/>
              <a:latin typeface="Garet Book"/>
            </a:endParaRPr>
          </a:p>
        </p:txBody>
      </p:sp>
      <p:sp>
        <p:nvSpPr>
          <p:cNvPr id="35" name="PlaceHolder 5"/>
          <p:cNvSpPr>
            <a:spLocks noGrp="1"/>
          </p:cNvSpPr>
          <p:nvPr>
            <p:ph type="body"/>
          </p:nvPr>
        </p:nvSpPr>
        <p:spPr>
          <a:xfrm>
            <a:off x="9258300" y="3757860"/>
            <a:ext cx="7774380" cy="5526360"/>
          </a:xfrm>
          <a:prstGeom prst="rect">
            <a:avLst/>
          </a:prstGeom>
          <a:noFill/>
          <a:ln w="0">
            <a:noFill/>
          </a:ln>
        </p:spPr>
        <p:txBody>
          <a:bodyPr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2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2700" b="0" u="none" strike="noStrike">
                <a:solidFill>
                  <a:schemeClr val="dk1"/>
                </a:solidFill>
                <a:effectLst/>
                <a:uFillTx/>
                <a:latin typeface="Garet Book"/>
              </a:rPr>
              <a:t>Fünfte Ebene</a:t>
            </a:r>
          </a:p>
        </p:txBody>
      </p:sp>
      <p:sp>
        <p:nvSpPr>
          <p:cNvPr id="36" name="PlaceHolder 6"/>
          <p:cNvSpPr>
            <a:spLocks noGrp="1"/>
          </p:cNvSpPr>
          <p:nvPr>
            <p:ph type="dt" idx="19"/>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37" name="PlaceHolder 7"/>
          <p:cNvSpPr>
            <a:spLocks noGrp="1"/>
          </p:cNvSpPr>
          <p:nvPr>
            <p:ph type="ftr" idx="20"/>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38" name="PlaceHolder 8"/>
          <p:cNvSpPr>
            <a:spLocks noGrp="1"/>
          </p:cNvSpPr>
          <p:nvPr>
            <p:ph type="sldNum" idx="21"/>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AA0896CD-3980-4707-B2D5-36F38718CDC6}"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312082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E7EBF0"/>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257120" y="547560"/>
            <a:ext cx="15772860" cy="1987740"/>
          </a:xfrm>
          <a:prstGeom prst="rect">
            <a:avLst/>
          </a:prstGeom>
          <a:noFill/>
          <a:ln w="0">
            <a:noFill/>
          </a:ln>
        </p:spPr>
        <p:txBody>
          <a:bodyPr lIns="91440" tIns="45720" rIns="91440" bIns="45720" anchor="ctr">
            <a:noAutofit/>
          </a:bodyPr>
          <a:lstStyle>
            <a:lvl1pPr indent="0" defTabSz="1371600">
              <a:lnSpc>
                <a:spcPct val="90000"/>
              </a:lnSpc>
              <a:buNone/>
              <a:defRPr/>
            </a:lvl1pPr>
          </a:lstStyle>
          <a:p>
            <a:pPr indent="0" defTabSz="914400">
              <a:lnSpc>
                <a:spcPct val="90000"/>
              </a:lnSpc>
              <a:buNone/>
            </a:pPr>
            <a:r>
              <a:rPr lang="de-DE" sz="6600" b="0" u="none" strike="noStrike">
                <a:solidFill>
                  <a:schemeClr val="dk1"/>
                </a:solidFill>
                <a:effectLst/>
                <a:uFillTx/>
                <a:latin typeface="Garet Heavy"/>
              </a:rPr>
              <a:t>Titelmasterformat durch Klicken bearbeiten</a:t>
            </a:r>
            <a:endParaRPr lang="de-DE" sz="6600" b="0" u="none" strike="noStrike">
              <a:solidFill>
                <a:schemeClr val="dk1"/>
              </a:solidFill>
              <a:effectLst/>
              <a:uFillTx/>
              <a:latin typeface="Garet Book"/>
            </a:endParaRPr>
          </a:p>
        </p:txBody>
      </p:sp>
      <p:sp>
        <p:nvSpPr>
          <p:cNvPr id="40" name="PlaceHolder 2"/>
          <p:cNvSpPr>
            <a:spLocks noGrp="1"/>
          </p:cNvSpPr>
          <p:nvPr>
            <p:ph type="dt" idx="22"/>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41" name="PlaceHolder 3"/>
          <p:cNvSpPr>
            <a:spLocks noGrp="1"/>
          </p:cNvSpPr>
          <p:nvPr>
            <p:ph type="ftr" idx="23"/>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42" name="PlaceHolder 4"/>
          <p:cNvSpPr>
            <a:spLocks noGrp="1"/>
          </p:cNvSpPr>
          <p:nvPr>
            <p:ph type="sldNum" idx="24"/>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70CCFD35-62D7-4A91-A7DE-8049ED6D5F63}"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137083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5" name="PlaceHolder 2"/>
          <p:cNvSpPr>
            <a:spLocks noGrp="1"/>
          </p:cNvSpPr>
          <p:nvPr>
            <p:ph type="body"/>
          </p:nvPr>
        </p:nvSpPr>
        <p:spPr>
          <a:xfrm>
            <a:off x="457200" y="1600200"/>
            <a:ext cx="8229240" cy="4525560"/>
          </a:xfrm>
          <a:prstGeom prst="rect">
            <a:avLst/>
          </a:prstGeom>
          <a:noFill/>
          <a:ln w="0">
            <a:noFill/>
          </a:ln>
        </p:spPr>
        <p:txBody>
          <a:bodyPr vert="eaVert"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effectLst/>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effectLst/>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Fifth level</a:t>
            </a:r>
          </a:p>
        </p:txBody>
      </p:sp>
      <p:sp>
        <p:nvSpPr>
          <p:cNvPr id="6" name="PlaceHolder 3"/>
          <p:cNvSpPr>
            <a:spLocks noGrp="1"/>
          </p:cNvSpPr>
          <p:nvPr>
            <p:ph type="dt" idx="4"/>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7" name="PlaceHolder 4"/>
          <p:cNvSpPr>
            <a:spLocks noGrp="1"/>
          </p:cNvSpPr>
          <p:nvPr>
            <p:ph type="ftr" idx="5"/>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8" name="PlaceHolder 5"/>
          <p:cNvSpPr>
            <a:spLocks noGrp="1"/>
          </p:cNvSpPr>
          <p:nvPr>
            <p:ph type="sldNum" idx="6"/>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C295103-C01E-44FF-A636-B0307B98F1FE}"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E7EBF0"/>
        </a:solidFill>
        <a:effectLst/>
      </p:bgPr>
    </p:bg>
    <p:spTree>
      <p:nvGrpSpPr>
        <p:cNvPr id="1" name=""/>
        <p:cNvGrpSpPr/>
        <p:nvPr/>
      </p:nvGrpSpPr>
      <p:grpSpPr>
        <a:xfrm>
          <a:off x="0" y="0"/>
          <a:ext cx="0" cy="0"/>
          <a:chOff x="0" y="0"/>
          <a:chExt cx="0" cy="0"/>
        </a:xfrm>
      </p:grpSpPr>
      <p:sp>
        <p:nvSpPr>
          <p:cNvPr id="43" name="PlaceHolder 1"/>
          <p:cNvSpPr>
            <a:spLocks noGrp="1"/>
          </p:cNvSpPr>
          <p:nvPr>
            <p:ph type="dt" idx="25"/>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44" name="PlaceHolder 2"/>
          <p:cNvSpPr>
            <a:spLocks noGrp="1"/>
          </p:cNvSpPr>
          <p:nvPr>
            <p:ph type="ftr" idx="26"/>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45" name="PlaceHolder 3"/>
          <p:cNvSpPr>
            <a:spLocks noGrp="1"/>
          </p:cNvSpPr>
          <p:nvPr>
            <p:ph type="sldNum" idx="27"/>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37E62F14-7E9D-4E12-987C-BA369359EF3E}"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387456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E7EBF0"/>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259820" y="685800"/>
            <a:ext cx="5897880" cy="2399760"/>
          </a:xfrm>
          <a:prstGeom prst="rect">
            <a:avLst/>
          </a:prstGeom>
          <a:noFill/>
          <a:ln w="0">
            <a:noFill/>
          </a:ln>
        </p:spPr>
        <p:txBody>
          <a:bodyPr lIns="91440" tIns="45720" rIns="91440" bIns="45720" anchor="b">
            <a:noAutofit/>
          </a:bodyPr>
          <a:lstStyle>
            <a:lvl1pPr indent="0" defTabSz="1371600">
              <a:lnSpc>
                <a:spcPct val="90000"/>
              </a:lnSpc>
              <a:buNone/>
              <a:defRPr/>
            </a:lvl1pPr>
          </a:lstStyle>
          <a:p>
            <a:pPr indent="0" defTabSz="914400">
              <a:lnSpc>
                <a:spcPct val="90000"/>
              </a:lnSpc>
              <a:buNone/>
            </a:pPr>
            <a:r>
              <a:rPr lang="de-DE" sz="4800" b="0" u="none" strike="noStrike">
                <a:solidFill>
                  <a:schemeClr val="dk1"/>
                </a:solidFill>
                <a:effectLst/>
                <a:uFillTx/>
                <a:latin typeface="Garet Heavy"/>
              </a:rPr>
              <a:t>Titelmasterformat durch Klicken bearbeiten</a:t>
            </a:r>
            <a:endParaRPr lang="de-DE" sz="4800" b="0" u="none" strike="noStrike">
              <a:solidFill>
                <a:schemeClr val="dk1"/>
              </a:solidFill>
              <a:effectLst/>
              <a:uFillTx/>
              <a:latin typeface="Garet Book"/>
            </a:endParaRPr>
          </a:p>
        </p:txBody>
      </p:sp>
      <p:sp>
        <p:nvSpPr>
          <p:cNvPr id="47" name="PlaceHolder 2"/>
          <p:cNvSpPr>
            <a:spLocks noGrp="1"/>
          </p:cNvSpPr>
          <p:nvPr>
            <p:ph type="body"/>
          </p:nvPr>
        </p:nvSpPr>
        <p:spPr>
          <a:xfrm>
            <a:off x="7774920" y="1481220"/>
            <a:ext cx="9257760" cy="7309980"/>
          </a:xfrm>
          <a:prstGeom prst="rect">
            <a:avLst/>
          </a:prstGeom>
          <a:noFill/>
          <a:ln w="0">
            <a:noFill/>
          </a:ln>
        </p:spPr>
        <p:txBody>
          <a:bodyPr lIns="91440" tIns="45720" rIns="91440" bIns="45720" anchor="t">
            <a:noAutofit/>
          </a:bodyPr>
          <a:lstStyle>
            <a:lvl1pPr marL="342900" indent="-342900" defTabSz="1371600">
              <a:lnSpc>
                <a:spcPct val="90000"/>
              </a:lnSpc>
              <a:spcBef>
                <a:spcPts val="1502"/>
              </a:spcBef>
              <a:buClr>
                <a:srgbClr val="0B163B"/>
              </a:buClr>
              <a:buFont typeface="Arial"/>
              <a:buChar char="•"/>
              <a:defRPr/>
            </a:lvl1pPr>
          </a:lstStyle>
          <a:p>
            <a:pPr marL="228600" indent="-228600" defTabSz="914400">
              <a:lnSpc>
                <a:spcPct val="90000"/>
              </a:lnSpc>
              <a:spcBef>
                <a:spcPts val="1001"/>
              </a:spcBef>
              <a:buClr>
                <a:srgbClr val="0B163B"/>
              </a:buClr>
              <a:buFont typeface="Arial"/>
              <a:buChar char="•"/>
            </a:pPr>
            <a:r>
              <a:rPr lang="de-DE" sz="4800" b="0" u="none" strike="noStrike">
                <a:solidFill>
                  <a:schemeClr val="dk1"/>
                </a:solidFill>
                <a:effectLst/>
                <a:uFillTx/>
                <a:latin typeface="Garet Book"/>
              </a:rPr>
              <a:t>Textmasterformat bearbeiten</a:t>
            </a:r>
          </a:p>
          <a:p>
            <a:pPr marL="1028700" lvl="1" indent="-342900" defTabSz="1371600">
              <a:lnSpc>
                <a:spcPct val="90000"/>
              </a:lnSpc>
              <a:spcBef>
                <a:spcPts val="749"/>
              </a:spcBef>
              <a:buClr>
                <a:srgbClr val="0B163B"/>
              </a:buClr>
              <a:buFont typeface="Arial"/>
              <a:buChar char="•"/>
            </a:pPr>
            <a:r>
              <a:rPr lang="de-DE" sz="4200" b="0" u="none" strike="noStrike">
                <a:solidFill>
                  <a:schemeClr val="dk1"/>
                </a:solidFill>
                <a:effectLst/>
                <a:uFillTx/>
                <a:latin typeface="Garet Book"/>
              </a:rPr>
              <a:t>Zweite Ebene</a:t>
            </a:r>
          </a:p>
          <a:p>
            <a:pPr marL="1714500" lvl="2" indent="-342900" defTabSz="1371600">
              <a:lnSpc>
                <a:spcPct val="90000"/>
              </a:lnSpc>
              <a:spcBef>
                <a:spcPts val="749"/>
              </a:spcBef>
              <a:buClr>
                <a:srgbClr val="0B163B"/>
              </a:buClr>
              <a:buFont typeface="Arial"/>
              <a:buChar char="•"/>
            </a:pPr>
            <a:r>
              <a:rPr lang="de-DE" sz="3600" b="0" u="none" strike="noStrike">
                <a:solidFill>
                  <a:schemeClr val="dk1"/>
                </a:solidFill>
                <a:effectLst/>
                <a:uFillTx/>
                <a:latin typeface="Garet Book"/>
              </a:rPr>
              <a:t>Dritte Ebene</a:t>
            </a:r>
          </a:p>
          <a:p>
            <a:pPr marL="2400300" lvl="3"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Vierte Ebene</a:t>
            </a:r>
          </a:p>
          <a:p>
            <a:pPr marL="3086100" lvl="4" indent="-342900" defTabSz="1371600">
              <a:lnSpc>
                <a:spcPct val="90000"/>
              </a:lnSpc>
              <a:spcBef>
                <a:spcPts val="749"/>
              </a:spcBef>
              <a:buClr>
                <a:srgbClr val="0B163B"/>
              </a:buClr>
              <a:buFont typeface="Arial"/>
              <a:buChar char="•"/>
            </a:pPr>
            <a:r>
              <a:rPr lang="de-DE" sz="3000" b="0" u="none" strike="noStrike">
                <a:solidFill>
                  <a:schemeClr val="dk1"/>
                </a:solidFill>
                <a:effectLst/>
                <a:uFillTx/>
                <a:latin typeface="Garet Book"/>
              </a:rPr>
              <a:t>Fünfte Ebene</a:t>
            </a:r>
          </a:p>
        </p:txBody>
      </p:sp>
      <p:sp>
        <p:nvSpPr>
          <p:cNvPr id="48" name="PlaceHolder 3"/>
          <p:cNvSpPr>
            <a:spLocks noGrp="1"/>
          </p:cNvSpPr>
          <p:nvPr>
            <p:ph type="body"/>
          </p:nvPr>
        </p:nvSpPr>
        <p:spPr>
          <a:xfrm>
            <a:off x="1259820" y="3086100"/>
            <a:ext cx="5897880" cy="5716980"/>
          </a:xfrm>
          <a:prstGeom prst="rect">
            <a:avLst/>
          </a:prstGeom>
          <a:noFill/>
          <a:ln w="0">
            <a:noFill/>
          </a:ln>
        </p:spPr>
        <p:txBody>
          <a:bodyPr lIns="91440" tIns="45720" rIns="91440" bIns="45720" anchor="t">
            <a:noAutofit/>
          </a:bodyPr>
          <a:lstStyle>
            <a:lvl1pPr indent="0" defTabSz="1371600">
              <a:lnSpc>
                <a:spcPct val="90000"/>
              </a:lnSpc>
              <a:spcBef>
                <a:spcPts val="1502"/>
              </a:spcBef>
              <a:buNone/>
              <a:tabLst>
                <a:tab pos="0" algn="l"/>
              </a:tabLst>
              <a:defRPr/>
            </a:lvl1pPr>
          </a:lstStyle>
          <a:p>
            <a:pPr indent="0" defTabSz="914400">
              <a:lnSpc>
                <a:spcPct val="90000"/>
              </a:lnSpc>
              <a:spcBef>
                <a:spcPts val="1001"/>
              </a:spcBef>
              <a:buNone/>
              <a:tabLst>
                <a:tab pos="0" algn="l"/>
              </a:tabLst>
            </a:pPr>
            <a:r>
              <a:rPr lang="de-DE" sz="2400" b="0" u="none" strike="noStrike">
                <a:solidFill>
                  <a:schemeClr val="dk1"/>
                </a:solidFill>
                <a:effectLst/>
                <a:uFillTx/>
                <a:latin typeface="Garet Book"/>
              </a:rPr>
              <a:t>Textmasterformat bearbeiten</a:t>
            </a:r>
          </a:p>
        </p:txBody>
      </p:sp>
      <p:sp>
        <p:nvSpPr>
          <p:cNvPr id="49" name="PlaceHolder 4"/>
          <p:cNvSpPr>
            <a:spLocks noGrp="1"/>
          </p:cNvSpPr>
          <p:nvPr>
            <p:ph type="dt" idx="28"/>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50" name="PlaceHolder 5"/>
          <p:cNvSpPr>
            <a:spLocks noGrp="1"/>
          </p:cNvSpPr>
          <p:nvPr>
            <p:ph type="ftr" idx="29"/>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51" name="PlaceHolder 6"/>
          <p:cNvSpPr>
            <a:spLocks noGrp="1"/>
          </p:cNvSpPr>
          <p:nvPr>
            <p:ph type="sldNum" idx="30"/>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D48C65BC-77D6-4540-AD8A-7E06F4668CEC}"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319589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E7EBF0"/>
        </a:solidFill>
        <a:effectLst/>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1259820" y="685800"/>
            <a:ext cx="5897880" cy="2399760"/>
          </a:xfrm>
          <a:prstGeom prst="rect">
            <a:avLst/>
          </a:prstGeom>
          <a:noFill/>
          <a:ln w="0">
            <a:noFill/>
          </a:ln>
        </p:spPr>
        <p:txBody>
          <a:bodyPr lIns="91440" tIns="45720" rIns="91440" bIns="45720" anchor="b">
            <a:noAutofit/>
          </a:bodyPr>
          <a:lstStyle>
            <a:lvl1pPr indent="0" defTabSz="1371600">
              <a:lnSpc>
                <a:spcPct val="90000"/>
              </a:lnSpc>
              <a:buNone/>
              <a:defRPr/>
            </a:lvl1pPr>
          </a:lstStyle>
          <a:p>
            <a:pPr indent="0" defTabSz="914400">
              <a:lnSpc>
                <a:spcPct val="90000"/>
              </a:lnSpc>
              <a:buNone/>
            </a:pPr>
            <a:r>
              <a:rPr lang="de-DE" sz="4800" b="0" u="none" strike="noStrike">
                <a:solidFill>
                  <a:schemeClr val="dk1"/>
                </a:solidFill>
                <a:effectLst/>
                <a:uFillTx/>
                <a:latin typeface="Garet Heavy"/>
              </a:rPr>
              <a:t>Titelmasterformat durch Klicken bearbeiten</a:t>
            </a:r>
            <a:endParaRPr lang="de-DE" sz="4800" b="0" u="none" strike="noStrike">
              <a:solidFill>
                <a:schemeClr val="dk1"/>
              </a:solidFill>
              <a:effectLst/>
              <a:uFillTx/>
              <a:latin typeface="Garet Book"/>
            </a:endParaRPr>
          </a:p>
        </p:txBody>
      </p:sp>
      <p:sp>
        <p:nvSpPr>
          <p:cNvPr id="53" name="PlaceHolder 2"/>
          <p:cNvSpPr>
            <a:spLocks noGrp="1"/>
          </p:cNvSpPr>
          <p:nvPr>
            <p:ph type="body"/>
          </p:nvPr>
        </p:nvSpPr>
        <p:spPr>
          <a:xfrm>
            <a:off x="7774920" y="1481220"/>
            <a:ext cx="9257760" cy="7309980"/>
          </a:xfrm>
          <a:prstGeom prst="rect">
            <a:avLst/>
          </a:prstGeom>
          <a:noFill/>
          <a:ln w="0">
            <a:noFill/>
          </a:ln>
        </p:spPr>
        <p:txBody>
          <a:bodyPr lIns="90000" tIns="45000" rIns="90000" bIns="45000" anchor="t">
            <a:noAutofit/>
          </a:bodyPr>
          <a:lstStyle>
            <a:lvl1pPr marL="648000" indent="-486000">
              <a:lnSpc>
                <a:spcPct val="90000"/>
              </a:lnSpc>
              <a:spcBef>
                <a:spcPts val="2126"/>
              </a:spcBef>
              <a:buClr>
                <a:srgbClr val="000000"/>
              </a:buClr>
              <a:buSzPct val="45000"/>
              <a:buFont typeface="Wingdings" charset="2"/>
              <a:buChar char=""/>
              <a:defRPr/>
            </a:lvl1pPr>
          </a:lstStyle>
          <a:p>
            <a:pPr marL="432000" indent="-324000">
              <a:lnSpc>
                <a:spcPct val="90000"/>
              </a:lnSpc>
              <a:spcBef>
                <a:spcPts val="1417"/>
              </a:spcBef>
              <a:buClr>
                <a:srgbClr val="000000"/>
              </a:buClr>
              <a:buSzPct val="45000"/>
              <a:buFont typeface="Wingdings" charset="2"/>
              <a:buChar char=""/>
            </a:pPr>
            <a:r>
              <a:rPr lang="de-DE" sz="4800" b="0" u="none" strike="noStrike">
                <a:solidFill>
                  <a:schemeClr val="dk1"/>
                </a:solidFill>
                <a:effectLst/>
                <a:uFillTx/>
                <a:latin typeface="Garet Book"/>
              </a:rPr>
              <a:t>Click to edit the outline text format</a:t>
            </a:r>
          </a:p>
          <a:p>
            <a:pPr marL="1296000" lvl="1" indent="-486000">
              <a:lnSpc>
                <a:spcPct val="90000"/>
              </a:lnSpc>
              <a:spcBef>
                <a:spcPts val="1701"/>
              </a:spcBef>
              <a:buClr>
                <a:srgbClr val="000000"/>
              </a:buClr>
              <a:buSzPct val="75000"/>
              <a:buFont typeface="Symbol" charset="2"/>
              <a:buChar char=""/>
            </a:pPr>
            <a:r>
              <a:rPr lang="de-DE" sz="4800" b="0" u="none" strike="noStrike">
                <a:solidFill>
                  <a:schemeClr val="dk1"/>
                </a:solidFill>
                <a:effectLst/>
                <a:uFillTx/>
                <a:latin typeface="Garet Book"/>
              </a:rPr>
              <a:t>Second Outline Level</a:t>
            </a:r>
          </a:p>
          <a:p>
            <a:pPr marL="1944000" lvl="2" indent="-432000">
              <a:lnSpc>
                <a:spcPct val="90000"/>
              </a:lnSpc>
              <a:spcBef>
                <a:spcPts val="1275"/>
              </a:spcBef>
              <a:buClr>
                <a:srgbClr val="000000"/>
              </a:buClr>
              <a:buSzPct val="45000"/>
              <a:buFont typeface="Wingdings" charset="2"/>
              <a:buChar char=""/>
            </a:pPr>
            <a:r>
              <a:rPr lang="de-DE" sz="4800" b="0" u="none" strike="noStrike">
                <a:solidFill>
                  <a:schemeClr val="dk1"/>
                </a:solidFill>
                <a:effectLst/>
                <a:uFillTx/>
                <a:latin typeface="Garet Book"/>
              </a:rPr>
              <a:t>Third Outline Level</a:t>
            </a:r>
          </a:p>
          <a:p>
            <a:pPr marL="2592000" lvl="3" indent="-324000">
              <a:lnSpc>
                <a:spcPct val="90000"/>
              </a:lnSpc>
              <a:spcBef>
                <a:spcPts val="851"/>
              </a:spcBef>
              <a:buClr>
                <a:srgbClr val="000000"/>
              </a:buClr>
              <a:buSzPct val="75000"/>
              <a:buFont typeface="Symbol" charset="2"/>
              <a:buChar char=""/>
            </a:pPr>
            <a:r>
              <a:rPr lang="de-DE" sz="4800" b="0" u="none" strike="noStrike">
                <a:solidFill>
                  <a:schemeClr val="dk1"/>
                </a:solidFill>
                <a:effectLst/>
                <a:uFillTx/>
                <a:latin typeface="Garet Book"/>
              </a:rPr>
              <a:t>Fourth Outline Level</a:t>
            </a:r>
          </a:p>
          <a:p>
            <a:pPr marL="3240000" lvl="4" indent="-324000">
              <a:lnSpc>
                <a:spcPct val="90000"/>
              </a:lnSpc>
              <a:spcBef>
                <a:spcPts val="425"/>
              </a:spcBef>
              <a:buClr>
                <a:srgbClr val="000000"/>
              </a:buClr>
              <a:buSzPct val="45000"/>
              <a:buFont typeface="Wingdings" charset="2"/>
              <a:buChar char=""/>
            </a:pPr>
            <a:r>
              <a:rPr lang="de-DE" sz="4800" b="0" u="none" strike="noStrike">
                <a:solidFill>
                  <a:schemeClr val="dk1"/>
                </a:solidFill>
                <a:effectLst/>
                <a:uFillTx/>
                <a:latin typeface="Garet Book"/>
              </a:rPr>
              <a:t>Fifth Outline Level</a:t>
            </a:r>
          </a:p>
          <a:p>
            <a:pPr marL="3888000" lvl="5" indent="-324000">
              <a:lnSpc>
                <a:spcPct val="90000"/>
              </a:lnSpc>
              <a:spcBef>
                <a:spcPts val="425"/>
              </a:spcBef>
              <a:buClr>
                <a:srgbClr val="000000"/>
              </a:buClr>
              <a:buSzPct val="45000"/>
              <a:buFont typeface="Wingdings" charset="2"/>
              <a:buChar char=""/>
            </a:pPr>
            <a:r>
              <a:rPr lang="de-DE" sz="4800" b="0" u="none" strike="noStrike">
                <a:solidFill>
                  <a:schemeClr val="dk1"/>
                </a:solidFill>
                <a:effectLst/>
                <a:uFillTx/>
                <a:latin typeface="Garet Book"/>
              </a:rPr>
              <a:t>Sixth Outline Level</a:t>
            </a:r>
          </a:p>
          <a:p>
            <a:pPr marL="4536000" lvl="6" indent="-324000">
              <a:lnSpc>
                <a:spcPct val="90000"/>
              </a:lnSpc>
              <a:spcBef>
                <a:spcPts val="425"/>
              </a:spcBef>
              <a:buClr>
                <a:srgbClr val="000000"/>
              </a:buClr>
              <a:buSzPct val="45000"/>
              <a:buFont typeface="Wingdings" charset="2"/>
              <a:buChar char=""/>
            </a:pPr>
            <a:r>
              <a:rPr lang="de-DE" sz="4800" b="0" u="none" strike="noStrike">
                <a:solidFill>
                  <a:schemeClr val="dk1"/>
                </a:solidFill>
                <a:effectLst/>
                <a:uFillTx/>
                <a:latin typeface="Garet Book"/>
              </a:rPr>
              <a:t>Seventh Outline Level</a:t>
            </a:r>
          </a:p>
        </p:txBody>
      </p:sp>
      <p:sp>
        <p:nvSpPr>
          <p:cNvPr id="54" name="PlaceHolder 3"/>
          <p:cNvSpPr>
            <a:spLocks noGrp="1"/>
          </p:cNvSpPr>
          <p:nvPr>
            <p:ph type="body"/>
          </p:nvPr>
        </p:nvSpPr>
        <p:spPr>
          <a:xfrm>
            <a:off x="1259820" y="3086100"/>
            <a:ext cx="5897880" cy="5716980"/>
          </a:xfrm>
          <a:prstGeom prst="rect">
            <a:avLst/>
          </a:prstGeom>
          <a:noFill/>
          <a:ln w="0">
            <a:noFill/>
          </a:ln>
        </p:spPr>
        <p:txBody>
          <a:bodyPr lIns="91440" tIns="45720" rIns="91440" bIns="45720" anchor="t">
            <a:noAutofit/>
          </a:bodyPr>
          <a:lstStyle>
            <a:lvl1pPr indent="0" defTabSz="1371600">
              <a:lnSpc>
                <a:spcPct val="90000"/>
              </a:lnSpc>
              <a:spcBef>
                <a:spcPts val="1502"/>
              </a:spcBef>
              <a:buNone/>
              <a:tabLst>
                <a:tab pos="0" algn="l"/>
              </a:tabLst>
              <a:defRPr/>
            </a:lvl1pPr>
          </a:lstStyle>
          <a:p>
            <a:pPr indent="0" defTabSz="914400">
              <a:lnSpc>
                <a:spcPct val="90000"/>
              </a:lnSpc>
              <a:spcBef>
                <a:spcPts val="1001"/>
              </a:spcBef>
              <a:buNone/>
              <a:tabLst>
                <a:tab pos="0" algn="l"/>
              </a:tabLst>
            </a:pPr>
            <a:r>
              <a:rPr lang="de-DE" sz="2400" b="0" u="none" strike="noStrike">
                <a:solidFill>
                  <a:schemeClr val="dk1"/>
                </a:solidFill>
                <a:effectLst/>
                <a:uFillTx/>
                <a:latin typeface="Garet Book"/>
              </a:rPr>
              <a:t>Textmasterformat bearbeiten</a:t>
            </a:r>
          </a:p>
        </p:txBody>
      </p:sp>
      <p:sp>
        <p:nvSpPr>
          <p:cNvPr id="55" name="PlaceHolder 4"/>
          <p:cNvSpPr>
            <a:spLocks noGrp="1"/>
          </p:cNvSpPr>
          <p:nvPr>
            <p:ph type="dt" idx="31"/>
          </p:nvPr>
        </p:nvSpPr>
        <p:spPr>
          <a:xfrm>
            <a:off x="1257120" y="9534780"/>
            <a:ext cx="4114260" cy="547020"/>
          </a:xfrm>
          <a:prstGeom prst="rect">
            <a:avLst/>
          </a:prstGeom>
          <a:noFill/>
          <a:ln w="0">
            <a:noFill/>
          </a:ln>
        </p:spPr>
        <p:txBody>
          <a:bodyPr lIns="91440" tIns="45720" rIns="91440" bIns="45720" anchor="ctr">
            <a:noAutofit/>
          </a:bodyPr>
          <a:lstStyle>
            <a:lvl1pPr indent="0" defTabSz="1371600">
              <a:lnSpc>
                <a:spcPct val="100000"/>
              </a:lnSpc>
              <a:buNone/>
              <a:defRPr lang="de-DE" sz="1800" b="0" u="none" strike="noStrike">
                <a:solidFill>
                  <a:schemeClr val="dk1">
                    <a:tint val="75000"/>
                  </a:schemeClr>
                </a:solidFill>
                <a:effectLst/>
                <a:uFillTx/>
                <a:latin typeface="Garet Book"/>
              </a:defRPr>
            </a:lvl1pPr>
          </a:lstStyle>
          <a:p>
            <a:r>
              <a:rPr lang="de-DE"/>
              <a:t>&lt;date/time&gt;</a:t>
            </a:r>
            <a:endParaRPr lang="de-DE">
              <a:solidFill>
                <a:srgbClr val="000000"/>
              </a:solidFill>
              <a:latin typeface="Times New Roman"/>
            </a:endParaRPr>
          </a:p>
        </p:txBody>
      </p:sp>
      <p:sp>
        <p:nvSpPr>
          <p:cNvPr id="56" name="PlaceHolder 5"/>
          <p:cNvSpPr>
            <a:spLocks noGrp="1"/>
          </p:cNvSpPr>
          <p:nvPr>
            <p:ph type="ftr" idx="32"/>
          </p:nvPr>
        </p:nvSpPr>
        <p:spPr>
          <a:xfrm>
            <a:off x="6057720" y="9534780"/>
            <a:ext cx="6171660" cy="547020"/>
          </a:xfrm>
          <a:prstGeom prst="rect">
            <a:avLst/>
          </a:prstGeom>
          <a:noFill/>
          <a:ln w="0">
            <a:noFill/>
          </a:ln>
        </p:spPr>
        <p:txBody>
          <a:bodyPr lIns="91440" tIns="45720" rIns="91440" bIns="45720" anchor="ctr">
            <a:noAutofit/>
          </a:bodyPr>
          <a:lstStyle>
            <a:lvl1pPr indent="0" algn="ctr">
              <a:buNone/>
              <a:defRPr lang="nl-BE" sz="2100" b="0" u="none" strike="noStrike">
                <a:solidFill>
                  <a:srgbClr val="000000"/>
                </a:solidFill>
                <a:effectLst/>
                <a:uFillTx/>
                <a:latin typeface="Times New Roman"/>
              </a:defRPr>
            </a:lvl1pPr>
          </a:lstStyle>
          <a:p>
            <a:r>
              <a:rPr lang="de-DE"/>
              <a:t>&lt;footer&gt;</a:t>
            </a:r>
          </a:p>
        </p:txBody>
      </p:sp>
      <p:sp>
        <p:nvSpPr>
          <p:cNvPr id="57" name="PlaceHolder 6"/>
          <p:cNvSpPr>
            <a:spLocks noGrp="1"/>
          </p:cNvSpPr>
          <p:nvPr>
            <p:ph type="sldNum" idx="33"/>
          </p:nvPr>
        </p:nvSpPr>
        <p:spPr>
          <a:xfrm>
            <a:off x="12915720" y="9534780"/>
            <a:ext cx="4114260" cy="547020"/>
          </a:xfrm>
          <a:prstGeom prst="rect">
            <a:avLst/>
          </a:prstGeom>
          <a:noFill/>
          <a:ln w="0">
            <a:noFill/>
          </a:ln>
        </p:spPr>
        <p:txBody>
          <a:bodyPr lIns="91440" tIns="45720" rIns="91440" bIns="45720" anchor="ctr">
            <a:noAutofit/>
          </a:bodyPr>
          <a:lstStyle>
            <a:lvl1pPr indent="0" algn="r" defTabSz="1371600">
              <a:lnSpc>
                <a:spcPct val="100000"/>
              </a:lnSpc>
              <a:buNone/>
              <a:defRPr lang="de-DE" sz="1800" b="0" u="none" strike="noStrike">
                <a:solidFill>
                  <a:schemeClr val="dk1">
                    <a:tint val="75000"/>
                  </a:schemeClr>
                </a:solidFill>
                <a:effectLst/>
                <a:uFillTx/>
                <a:latin typeface="Garet Book"/>
              </a:defRPr>
            </a:lvl1pPr>
          </a:lstStyle>
          <a:p>
            <a:fld id="{AEF2A383-228C-40F5-9639-966F8442A9A8}" type="slidenum">
              <a:rPr lang="de-DE" smtClean="0"/>
              <a:pPr/>
              <a:t>‹Nr.›</a:t>
            </a:fld>
            <a:endParaRPr lang="de-DE">
              <a:solidFill>
                <a:srgbClr val="000000"/>
              </a:solidFill>
              <a:latin typeface="Times New Roman"/>
            </a:endParaRPr>
          </a:p>
        </p:txBody>
      </p:sp>
    </p:spTree>
    <p:extLst>
      <p:ext uri="{BB962C8B-B14F-4D97-AF65-F5344CB8AC3E}">
        <p14:creationId xmlns:p14="http://schemas.microsoft.com/office/powerpoint/2010/main" val="177731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FFFF"/>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6629400" y="274680"/>
            <a:ext cx="2057040" cy="5851080"/>
          </a:xfrm>
          <a:prstGeom prst="rect">
            <a:avLst/>
          </a:prstGeom>
          <a:noFill/>
          <a:ln w="0">
            <a:noFill/>
          </a:ln>
        </p:spPr>
        <p:txBody>
          <a:bodyPr vert="eaVert"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10" name="PlaceHolder 2"/>
          <p:cNvSpPr>
            <a:spLocks noGrp="1"/>
          </p:cNvSpPr>
          <p:nvPr>
            <p:ph type="body"/>
          </p:nvPr>
        </p:nvSpPr>
        <p:spPr>
          <a:xfrm>
            <a:off x="457200" y="274680"/>
            <a:ext cx="6019560" cy="5851080"/>
          </a:xfrm>
          <a:prstGeom prst="rect">
            <a:avLst/>
          </a:prstGeom>
          <a:noFill/>
          <a:ln w="0">
            <a:noFill/>
          </a:ln>
        </p:spPr>
        <p:txBody>
          <a:bodyPr vert="eaVert"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effectLst/>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effectLst/>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Fifth level</a:t>
            </a:r>
          </a:p>
        </p:txBody>
      </p:sp>
      <p:sp>
        <p:nvSpPr>
          <p:cNvPr id="11" name="PlaceHolder 3"/>
          <p:cNvSpPr>
            <a:spLocks noGrp="1"/>
          </p:cNvSpPr>
          <p:nvPr>
            <p:ph type="dt" idx="7"/>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12" name="PlaceHolder 4"/>
          <p:cNvSpPr>
            <a:spLocks noGrp="1"/>
          </p:cNvSpPr>
          <p:nvPr>
            <p:ph type="ftr" idx="8"/>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13" name="PlaceHolder 5"/>
          <p:cNvSpPr>
            <a:spLocks noGrp="1"/>
          </p:cNvSpPr>
          <p:nvPr>
            <p:ph type="sldNum" idx="9"/>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DB32A35-6323-495D-BF26-F9A3138841F3}"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15" name="PlaceHolder 2"/>
          <p:cNvSpPr>
            <a:spLocks noGrp="1"/>
          </p:cNvSpPr>
          <p:nvPr>
            <p:ph type="body"/>
          </p:nvPr>
        </p:nvSpPr>
        <p:spPr>
          <a:xfrm>
            <a:off x="457200" y="1600200"/>
            <a:ext cx="8229240" cy="452556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effectLst/>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effectLst/>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Fifth level</a:t>
            </a:r>
          </a:p>
        </p:txBody>
      </p:sp>
      <p:sp>
        <p:nvSpPr>
          <p:cNvPr id="16" name="PlaceHolder 3"/>
          <p:cNvSpPr>
            <a:spLocks noGrp="1"/>
          </p:cNvSpPr>
          <p:nvPr>
            <p:ph type="dt" idx="10"/>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17" name="PlaceHolder 4"/>
          <p:cNvSpPr>
            <a:spLocks noGrp="1"/>
          </p:cNvSpPr>
          <p:nvPr>
            <p:ph type="ftr" idx="11"/>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18" name="PlaceHolder 5"/>
          <p:cNvSpPr>
            <a:spLocks noGrp="1"/>
          </p:cNvSpPr>
          <p:nvPr>
            <p:ph type="sldNum" idx="12"/>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94E08F4-87C3-43E7-8552-8B408C2D5DF7}"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 Header">
    <p:bg>
      <p:bgPr>
        <a:solidFill>
          <a:srgbClr val="FFFFFF"/>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722160" y="4406760"/>
            <a:ext cx="7772040" cy="1361880"/>
          </a:xfrm>
          <a:prstGeom prst="rect">
            <a:avLst/>
          </a:prstGeom>
          <a:noFill/>
          <a:ln w="0">
            <a:noFill/>
          </a:ln>
        </p:spPr>
        <p:txBody>
          <a:bodyPr lIns="91440" tIns="45720" rIns="91440" bIns="45720" anchor="t">
            <a:noAutofit/>
          </a:bodyPr>
          <a:lstStyle/>
          <a:p>
            <a:pPr indent="0" defTabSz="914400">
              <a:lnSpc>
                <a:spcPct val="100000"/>
              </a:lnSpc>
              <a:buNone/>
            </a:pPr>
            <a:r>
              <a:rPr lang="en-US" sz="4000" b="1" u="none" strike="noStrike" cap="all">
                <a:solidFill>
                  <a:schemeClr val="dk1"/>
                </a:solidFill>
                <a:effectLst/>
                <a:uFillTx/>
                <a:latin typeface="Calibri"/>
              </a:rPr>
              <a:t>Click to edit Master title style</a:t>
            </a:r>
            <a:endParaRPr lang="en-US" sz="4000" b="0" u="none" strike="noStrike">
              <a:solidFill>
                <a:schemeClr val="dk1"/>
              </a:solidFill>
              <a:effectLst/>
              <a:uFillTx/>
              <a:latin typeface="Calibri"/>
            </a:endParaRPr>
          </a:p>
        </p:txBody>
      </p:sp>
      <p:sp>
        <p:nvSpPr>
          <p:cNvPr id="20" name="PlaceHolder 2"/>
          <p:cNvSpPr>
            <a:spLocks noGrp="1"/>
          </p:cNvSpPr>
          <p:nvPr>
            <p:ph type="body"/>
          </p:nvPr>
        </p:nvSpPr>
        <p:spPr>
          <a:xfrm>
            <a:off x="722160" y="2906640"/>
            <a:ext cx="7772040" cy="149976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en-US" sz="2000" b="0" u="none" strike="noStrike">
                <a:solidFill>
                  <a:schemeClr val="dk1">
                    <a:tint val="75000"/>
                  </a:schemeClr>
                </a:solidFill>
                <a:effectLst/>
                <a:uFillTx/>
                <a:latin typeface="Calibri"/>
              </a:rPr>
              <a:t>Click to edit Master text styles</a:t>
            </a:r>
            <a:endParaRPr lang="en-US" sz="2000" b="0" u="none" strike="noStrike">
              <a:solidFill>
                <a:schemeClr val="dk1"/>
              </a:solidFill>
              <a:effectLst/>
              <a:uFillTx/>
              <a:latin typeface="Calibri"/>
            </a:endParaRPr>
          </a:p>
        </p:txBody>
      </p:sp>
      <p:sp>
        <p:nvSpPr>
          <p:cNvPr id="21" name="PlaceHolder 3"/>
          <p:cNvSpPr>
            <a:spLocks noGrp="1"/>
          </p:cNvSpPr>
          <p:nvPr>
            <p:ph type="dt" idx="13"/>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22" name="PlaceHolder 4"/>
          <p:cNvSpPr>
            <a:spLocks noGrp="1"/>
          </p:cNvSpPr>
          <p:nvPr>
            <p:ph type="ftr" idx="14"/>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23" name="PlaceHolder 5"/>
          <p:cNvSpPr>
            <a:spLocks noGrp="1"/>
          </p:cNvSpPr>
          <p:nvPr>
            <p:ph type="sldNum" idx="15"/>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E76D0318-08B3-44FF-A774-5345F286F709}"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25" name="PlaceHolder 2"/>
          <p:cNvSpPr>
            <a:spLocks noGrp="1"/>
          </p:cNvSpPr>
          <p:nvPr>
            <p:ph type="body"/>
          </p:nvPr>
        </p:nvSpPr>
        <p:spPr>
          <a:xfrm>
            <a:off x="457200" y="1600200"/>
            <a:ext cx="4038120" cy="4525560"/>
          </a:xfrm>
          <a:prstGeom prst="rect">
            <a:avLst/>
          </a:prstGeom>
          <a:noFill/>
          <a:ln w="0">
            <a:noFill/>
          </a:ln>
        </p:spPr>
        <p:txBody>
          <a:bodyPr lIns="91440" tIns="45720" rIns="91440" bIns="45720" anchor="t">
            <a:noAutofit/>
          </a:bodyPr>
          <a:lstStyle/>
          <a:p>
            <a:pPr marL="343080" indent="-343080" defTabSz="914400">
              <a:lnSpc>
                <a:spcPct val="100000"/>
              </a:lnSpc>
              <a:spcBef>
                <a:spcPts val="561"/>
              </a:spcBef>
              <a:buClr>
                <a:srgbClr val="000000"/>
              </a:buClr>
              <a:buFont typeface="Arial"/>
              <a:buChar char="•"/>
            </a:pPr>
            <a:r>
              <a:rPr lang="en-US" sz="2800" b="0" u="none" strike="noStrike">
                <a:solidFill>
                  <a:schemeClr val="dk1"/>
                </a:solidFill>
                <a:effectLst/>
                <a:uFillTx/>
                <a:latin typeface="Calibri"/>
              </a:rPr>
              <a:t>Click to edit Master text styles</a:t>
            </a:r>
          </a:p>
          <a:p>
            <a:pPr marL="743040" lvl="1" indent="-28584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Second level</a:t>
            </a:r>
          </a:p>
          <a:p>
            <a:pPr marL="1143000" lvl="2"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Third level</a:t>
            </a:r>
          </a:p>
          <a:p>
            <a:pPr marL="1600200" lvl="3" indent="-228600" defTabSz="914400">
              <a:lnSpc>
                <a:spcPct val="100000"/>
              </a:lnSpc>
              <a:spcBef>
                <a:spcPts val="360"/>
              </a:spcBef>
              <a:buClr>
                <a:srgbClr val="000000"/>
              </a:buClr>
              <a:buFont typeface="Arial"/>
              <a:buChar char="–"/>
            </a:pPr>
            <a:r>
              <a:rPr lang="en-US" sz="1800" b="0" u="none" strike="noStrike">
                <a:solidFill>
                  <a:schemeClr val="dk1"/>
                </a:solidFill>
                <a:effectLst/>
                <a:uFillTx/>
                <a:latin typeface="Calibri"/>
              </a:rPr>
              <a:t>Fourth level</a:t>
            </a:r>
          </a:p>
          <a:p>
            <a:pPr marL="2057400" lvl="4" indent="-228600" defTabSz="914400">
              <a:lnSpc>
                <a:spcPct val="100000"/>
              </a:lnSpc>
              <a:spcBef>
                <a:spcPts val="360"/>
              </a:spcBef>
              <a:buClr>
                <a:srgbClr val="000000"/>
              </a:buClr>
              <a:buFont typeface="Arial"/>
              <a:buChar char="»"/>
            </a:pPr>
            <a:r>
              <a:rPr lang="en-US" sz="1800" b="0" u="none" strike="noStrike">
                <a:solidFill>
                  <a:schemeClr val="dk1"/>
                </a:solidFill>
                <a:effectLst/>
                <a:uFillTx/>
                <a:latin typeface="Calibri"/>
              </a:rPr>
              <a:t>Fifth level</a:t>
            </a:r>
          </a:p>
        </p:txBody>
      </p:sp>
      <p:sp>
        <p:nvSpPr>
          <p:cNvPr id="26" name="PlaceHolder 3"/>
          <p:cNvSpPr>
            <a:spLocks noGrp="1"/>
          </p:cNvSpPr>
          <p:nvPr>
            <p:ph type="body"/>
          </p:nvPr>
        </p:nvSpPr>
        <p:spPr>
          <a:xfrm>
            <a:off x="4648320" y="1600200"/>
            <a:ext cx="4038120" cy="4525560"/>
          </a:xfrm>
          <a:prstGeom prst="rect">
            <a:avLst/>
          </a:prstGeom>
          <a:noFill/>
          <a:ln w="0">
            <a:noFill/>
          </a:ln>
        </p:spPr>
        <p:txBody>
          <a:bodyPr lIns="91440" tIns="45720" rIns="91440" bIns="45720" anchor="t">
            <a:noAutofit/>
          </a:bodyPr>
          <a:lstStyle/>
          <a:p>
            <a:pPr marL="343080" indent="-343080" defTabSz="914400">
              <a:lnSpc>
                <a:spcPct val="100000"/>
              </a:lnSpc>
              <a:spcBef>
                <a:spcPts val="561"/>
              </a:spcBef>
              <a:buClr>
                <a:srgbClr val="000000"/>
              </a:buClr>
              <a:buFont typeface="Arial"/>
              <a:buChar char="•"/>
            </a:pPr>
            <a:r>
              <a:rPr lang="en-US" sz="2800" b="0" u="none" strike="noStrike">
                <a:solidFill>
                  <a:schemeClr val="dk1"/>
                </a:solidFill>
                <a:effectLst/>
                <a:uFillTx/>
                <a:latin typeface="Calibri"/>
              </a:rPr>
              <a:t>Click to edit Master text styles</a:t>
            </a:r>
          </a:p>
          <a:p>
            <a:pPr marL="743040" lvl="1" indent="-28584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Second level</a:t>
            </a:r>
          </a:p>
          <a:p>
            <a:pPr marL="1143000" lvl="2" indent="-22860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Third level</a:t>
            </a:r>
          </a:p>
          <a:p>
            <a:pPr marL="1600200" lvl="3" indent="-228600" defTabSz="914400">
              <a:lnSpc>
                <a:spcPct val="100000"/>
              </a:lnSpc>
              <a:spcBef>
                <a:spcPts val="360"/>
              </a:spcBef>
              <a:buClr>
                <a:srgbClr val="000000"/>
              </a:buClr>
              <a:buFont typeface="Arial"/>
              <a:buChar char="–"/>
            </a:pPr>
            <a:r>
              <a:rPr lang="en-US" sz="1800" b="0" u="none" strike="noStrike">
                <a:solidFill>
                  <a:schemeClr val="dk1"/>
                </a:solidFill>
                <a:effectLst/>
                <a:uFillTx/>
                <a:latin typeface="Calibri"/>
              </a:rPr>
              <a:t>Fourth level</a:t>
            </a:r>
          </a:p>
          <a:p>
            <a:pPr marL="2057400" lvl="4" indent="-228600" defTabSz="914400">
              <a:lnSpc>
                <a:spcPct val="100000"/>
              </a:lnSpc>
              <a:spcBef>
                <a:spcPts val="360"/>
              </a:spcBef>
              <a:buClr>
                <a:srgbClr val="000000"/>
              </a:buClr>
              <a:buFont typeface="Arial"/>
              <a:buChar char="»"/>
            </a:pPr>
            <a:r>
              <a:rPr lang="en-US" sz="1800" b="0" u="none" strike="noStrike">
                <a:solidFill>
                  <a:schemeClr val="dk1"/>
                </a:solidFill>
                <a:effectLst/>
                <a:uFillTx/>
                <a:latin typeface="Calibri"/>
              </a:rPr>
              <a:t>Fifth level</a:t>
            </a:r>
          </a:p>
        </p:txBody>
      </p:sp>
      <p:sp>
        <p:nvSpPr>
          <p:cNvPr id="27" name="PlaceHolder 4"/>
          <p:cNvSpPr>
            <a:spLocks noGrp="1"/>
          </p:cNvSpPr>
          <p:nvPr>
            <p:ph type="dt" idx="16"/>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28" name="PlaceHolder 5"/>
          <p:cNvSpPr>
            <a:spLocks noGrp="1"/>
          </p:cNvSpPr>
          <p:nvPr>
            <p:ph type="ftr" idx="17"/>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29" name="PlaceHolder 6"/>
          <p:cNvSpPr>
            <a:spLocks noGrp="1"/>
          </p:cNvSpPr>
          <p:nvPr>
            <p:ph type="sldNum" idx="18"/>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21B45C8-A8D4-4446-88EA-4598D6738363}"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ison">
    <p:bg>
      <p:bgPr>
        <a:solidFill>
          <a:srgbClr val="FFFFFF"/>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31" name="PlaceHolder 2"/>
          <p:cNvSpPr>
            <a:spLocks noGrp="1"/>
          </p:cNvSpPr>
          <p:nvPr>
            <p:ph type="body"/>
          </p:nvPr>
        </p:nvSpPr>
        <p:spPr>
          <a:xfrm>
            <a:off x="457200" y="1535040"/>
            <a:ext cx="4039920" cy="639360"/>
          </a:xfrm>
          <a:prstGeom prst="rect">
            <a:avLst/>
          </a:prstGeom>
          <a:noFill/>
          <a:ln w="0">
            <a:noFill/>
          </a:ln>
        </p:spPr>
        <p:txBody>
          <a:bodyPr lIns="91440" tIns="45720" rIns="91440" bIns="45720" anchor="b">
            <a:noAutofit/>
          </a:bodyPr>
          <a:lstStyle/>
          <a:p>
            <a:pPr indent="0" defTabSz="914400">
              <a:lnSpc>
                <a:spcPct val="100000"/>
              </a:lnSpc>
              <a:spcBef>
                <a:spcPts val="479"/>
              </a:spcBef>
              <a:buNone/>
              <a:tabLst>
                <a:tab pos="0" algn="l"/>
              </a:tabLst>
            </a:pPr>
            <a:r>
              <a:rPr lang="en-US" sz="2400" b="1" u="none" strike="noStrike">
                <a:solidFill>
                  <a:schemeClr val="dk1"/>
                </a:solidFill>
                <a:effectLst/>
                <a:uFillTx/>
                <a:latin typeface="Calibri"/>
              </a:rPr>
              <a:t>Click to edit Master text styles</a:t>
            </a:r>
            <a:endParaRPr lang="en-US" sz="2400" b="0" u="none" strike="noStrike">
              <a:solidFill>
                <a:schemeClr val="dk1"/>
              </a:solidFill>
              <a:effectLst/>
              <a:uFillTx/>
              <a:latin typeface="Calibri"/>
            </a:endParaRPr>
          </a:p>
        </p:txBody>
      </p:sp>
      <p:sp>
        <p:nvSpPr>
          <p:cNvPr id="32" name="PlaceHolder 3"/>
          <p:cNvSpPr>
            <a:spLocks noGrp="1"/>
          </p:cNvSpPr>
          <p:nvPr>
            <p:ph type="body"/>
          </p:nvPr>
        </p:nvSpPr>
        <p:spPr>
          <a:xfrm>
            <a:off x="457200" y="2174760"/>
            <a:ext cx="4039920" cy="3951000"/>
          </a:xfrm>
          <a:prstGeom prst="rect">
            <a:avLst/>
          </a:prstGeom>
          <a:noFill/>
          <a:ln w="0">
            <a:noFill/>
          </a:ln>
        </p:spPr>
        <p:txBody>
          <a:bodyPr lIns="91440" tIns="45720" rIns="91440" bIns="45720" anchor="t">
            <a:noAutofit/>
          </a:bodyPr>
          <a:lstStyle/>
          <a:p>
            <a:pPr marL="343080" indent="-34308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Click to edit Master text styles</a:t>
            </a:r>
          </a:p>
          <a:p>
            <a:pPr marL="743040" lvl="1" indent="-28584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Second level</a:t>
            </a:r>
          </a:p>
          <a:p>
            <a:pPr marL="1143000" lvl="2" indent="-228600" defTabSz="914400">
              <a:lnSpc>
                <a:spcPct val="100000"/>
              </a:lnSpc>
              <a:spcBef>
                <a:spcPts val="360"/>
              </a:spcBef>
              <a:buClr>
                <a:srgbClr val="000000"/>
              </a:buClr>
              <a:buFont typeface="Arial"/>
              <a:buChar char="•"/>
            </a:pPr>
            <a:r>
              <a:rPr lang="en-US" sz="1800" b="0" u="none" strike="noStrike">
                <a:solidFill>
                  <a:schemeClr val="dk1"/>
                </a:solidFill>
                <a:effectLst/>
                <a:uFillTx/>
                <a:latin typeface="Calibri"/>
              </a:rPr>
              <a:t>Third level</a:t>
            </a:r>
          </a:p>
          <a:p>
            <a:pPr marL="1600200" lvl="3" indent="-228600" defTabSz="914400">
              <a:lnSpc>
                <a:spcPct val="100000"/>
              </a:lnSpc>
              <a:spcBef>
                <a:spcPts val="320"/>
              </a:spcBef>
              <a:buClr>
                <a:srgbClr val="000000"/>
              </a:buClr>
              <a:buFont typeface="Arial"/>
              <a:buChar char="–"/>
            </a:pPr>
            <a:r>
              <a:rPr lang="en-US" sz="1600" b="0" u="none" strike="noStrike">
                <a:solidFill>
                  <a:schemeClr val="dk1"/>
                </a:solidFill>
                <a:effectLst/>
                <a:uFillTx/>
                <a:latin typeface="Calibri"/>
              </a:rPr>
              <a:t>Fourth level</a:t>
            </a:r>
          </a:p>
          <a:p>
            <a:pPr marL="2057400" lvl="4" indent="-228600" defTabSz="914400">
              <a:lnSpc>
                <a:spcPct val="100000"/>
              </a:lnSpc>
              <a:spcBef>
                <a:spcPts val="320"/>
              </a:spcBef>
              <a:buClr>
                <a:srgbClr val="000000"/>
              </a:buClr>
              <a:buFont typeface="Arial"/>
              <a:buChar char="»"/>
            </a:pPr>
            <a:r>
              <a:rPr lang="en-US" sz="1600" b="0" u="none" strike="noStrike">
                <a:solidFill>
                  <a:schemeClr val="dk1"/>
                </a:solidFill>
                <a:effectLst/>
                <a:uFillTx/>
                <a:latin typeface="Calibri"/>
              </a:rPr>
              <a:t>Fifth level</a:t>
            </a:r>
          </a:p>
        </p:txBody>
      </p:sp>
      <p:sp>
        <p:nvSpPr>
          <p:cNvPr id="33" name="PlaceHolder 4"/>
          <p:cNvSpPr>
            <a:spLocks noGrp="1"/>
          </p:cNvSpPr>
          <p:nvPr>
            <p:ph type="body"/>
          </p:nvPr>
        </p:nvSpPr>
        <p:spPr>
          <a:xfrm>
            <a:off x="4645080" y="1535040"/>
            <a:ext cx="4041360" cy="639360"/>
          </a:xfrm>
          <a:prstGeom prst="rect">
            <a:avLst/>
          </a:prstGeom>
          <a:noFill/>
          <a:ln w="0">
            <a:noFill/>
          </a:ln>
        </p:spPr>
        <p:txBody>
          <a:bodyPr lIns="91440" tIns="45720" rIns="91440" bIns="45720" anchor="b">
            <a:noAutofit/>
          </a:bodyPr>
          <a:lstStyle/>
          <a:p>
            <a:pPr indent="0" defTabSz="914400">
              <a:lnSpc>
                <a:spcPct val="100000"/>
              </a:lnSpc>
              <a:spcBef>
                <a:spcPts val="479"/>
              </a:spcBef>
              <a:buNone/>
              <a:tabLst>
                <a:tab pos="0" algn="l"/>
              </a:tabLst>
            </a:pPr>
            <a:r>
              <a:rPr lang="en-US" sz="2400" b="1" u="none" strike="noStrike">
                <a:solidFill>
                  <a:schemeClr val="dk1"/>
                </a:solidFill>
                <a:effectLst/>
                <a:uFillTx/>
                <a:latin typeface="Calibri"/>
              </a:rPr>
              <a:t>Click to edit Master text styles</a:t>
            </a:r>
            <a:endParaRPr lang="en-US" sz="2400" b="0" u="none" strike="noStrike">
              <a:solidFill>
                <a:schemeClr val="dk1"/>
              </a:solidFill>
              <a:effectLst/>
              <a:uFillTx/>
              <a:latin typeface="Calibri"/>
            </a:endParaRPr>
          </a:p>
        </p:txBody>
      </p:sp>
      <p:sp>
        <p:nvSpPr>
          <p:cNvPr id="34" name="PlaceHolder 5"/>
          <p:cNvSpPr>
            <a:spLocks noGrp="1"/>
          </p:cNvSpPr>
          <p:nvPr>
            <p:ph type="body"/>
          </p:nvPr>
        </p:nvSpPr>
        <p:spPr>
          <a:xfrm>
            <a:off x="4645080" y="2174760"/>
            <a:ext cx="4041360" cy="3951000"/>
          </a:xfrm>
          <a:prstGeom prst="rect">
            <a:avLst/>
          </a:prstGeom>
          <a:noFill/>
          <a:ln w="0">
            <a:noFill/>
          </a:ln>
        </p:spPr>
        <p:txBody>
          <a:bodyPr lIns="91440" tIns="45720" rIns="91440" bIns="45720" anchor="t">
            <a:noAutofit/>
          </a:bodyPr>
          <a:lstStyle/>
          <a:p>
            <a:pPr marL="343080" indent="-343080" defTabSz="914400">
              <a:lnSpc>
                <a:spcPct val="100000"/>
              </a:lnSpc>
              <a:spcBef>
                <a:spcPts val="479"/>
              </a:spcBef>
              <a:buClr>
                <a:srgbClr val="000000"/>
              </a:buClr>
              <a:buFont typeface="Arial"/>
              <a:buChar char="•"/>
            </a:pPr>
            <a:r>
              <a:rPr lang="en-US" sz="2400" b="0" u="none" strike="noStrike">
                <a:solidFill>
                  <a:schemeClr val="dk1"/>
                </a:solidFill>
                <a:effectLst/>
                <a:uFillTx/>
                <a:latin typeface="Calibri"/>
              </a:rPr>
              <a:t>Click to edit Master text styles</a:t>
            </a:r>
          </a:p>
          <a:p>
            <a:pPr marL="743040" lvl="1" indent="-285840" defTabSz="914400">
              <a:lnSpc>
                <a:spcPct val="100000"/>
              </a:lnSpc>
              <a:spcBef>
                <a:spcPts val="400"/>
              </a:spcBef>
              <a:buClr>
                <a:srgbClr val="000000"/>
              </a:buClr>
              <a:buFont typeface="Arial"/>
              <a:buChar char="–"/>
            </a:pPr>
            <a:r>
              <a:rPr lang="en-US" sz="2000" b="0" u="none" strike="noStrike">
                <a:solidFill>
                  <a:schemeClr val="dk1"/>
                </a:solidFill>
                <a:effectLst/>
                <a:uFillTx/>
                <a:latin typeface="Calibri"/>
              </a:rPr>
              <a:t>Second level</a:t>
            </a:r>
          </a:p>
          <a:p>
            <a:pPr marL="1143000" lvl="2" indent="-228600" defTabSz="914400">
              <a:lnSpc>
                <a:spcPct val="100000"/>
              </a:lnSpc>
              <a:spcBef>
                <a:spcPts val="360"/>
              </a:spcBef>
              <a:buClr>
                <a:srgbClr val="000000"/>
              </a:buClr>
              <a:buFont typeface="Arial"/>
              <a:buChar char="•"/>
            </a:pPr>
            <a:r>
              <a:rPr lang="en-US" sz="1800" b="0" u="none" strike="noStrike">
                <a:solidFill>
                  <a:schemeClr val="dk1"/>
                </a:solidFill>
                <a:effectLst/>
                <a:uFillTx/>
                <a:latin typeface="Calibri"/>
              </a:rPr>
              <a:t>Third level</a:t>
            </a:r>
          </a:p>
          <a:p>
            <a:pPr marL="1600200" lvl="3" indent="-228600" defTabSz="914400">
              <a:lnSpc>
                <a:spcPct val="100000"/>
              </a:lnSpc>
              <a:spcBef>
                <a:spcPts val="320"/>
              </a:spcBef>
              <a:buClr>
                <a:srgbClr val="000000"/>
              </a:buClr>
              <a:buFont typeface="Arial"/>
              <a:buChar char="–"/>
            </a:pPr>
            <a:r>
              <a:rPr lang="en-US" sz="1600" b="0" u="none" strike="noStrike">
                <a:solidFill>
                  <a:schemeClr val="dk1"/>
                </a:solidFill>
                <a:effectLst/>
                <a:uFillTx/>
                <a:latin typeface="Calibri"/>
              </a:rPr>
              <a:t>Fourth level</a:t>
            </a:r>
          </a:p>
          <a:p>
            <a:pPr marL="2057400" lvl="4" indent="-228600" defTabSz="914400">
              <a:lnSpc>
                <a:spcPct val="100000"/>
              </a:lnSpc>
              <a:spcBef>
                <a:spcPts val="320"/>
              </a:spcBef>
              <a:buClr>
                <a:srgbClr val="000000"/>
              </a:buClr>
              <a:buFont typeface="Arial"/>
              <a:buChar char="»"/>
            </a:pPr>
            <a:r>
              <a:rPr lang="en-US" sz="1600" b="0" u="none" strike="noStrike">
                <a:solidFill>
                  <a:schemeClr val="dk1"/>
                </a:solidFill>
                <a:effectLst/>
                <a:uFillTx/>
                <a:latin typeface="Calibri"/>
              </a:rPr>
              <a:t>Fifth level</a:t>
            </a:r>
          </a:p>
        </p:txBody>
      </p:sp>
      <p:sp>
        <p:nvSpPr>
          <p:cNvPr id="35" name="PlaceHolder 6"/>
          <p:cNvSpPr>
            <a:spLocks noGrp="1"/>
          </p:cNvSpPr>
          <p:nvPr>
            <p:ph type="dt" idx="19"/>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36" name="PlaceHolder 7"/>
          <p:cNvSpPr>
            <a:spLocks noGrp="1"/>
          </p:cNvSpPr>
          <p:nvPr>
            <p:ph type="ftr" idx="20"/>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7" name="PlaceHolder 8"/>
          <p:cNvSpPr>
            <a:spLocks noGrp="1"/>
          </p:cNvSpPr>
          <p:nvPr>
            <p:ph type="sldNum" idx="21"/>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F3C300E-44D8-4A02-88BD-C0BCBBBA45A9}"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effectLst/>
                <a:uFillTx/>
                <a:latin typeface="Calibri"/>
              </a:rPr>
              <a:t>Click to edit Master title style</a:t>
            </a:r>
          </a:p>
        </p:txBody>
      </p:sp>
      <p:sp>
        <p:nvSpPr>
          <p:cNvPr id="39" name="PlaceHolder 2"/>
          <p:cNvSpPr>
            <a:spLocks noGrp="1"/>
          </p:cNvSpPr>
          <p:nvPr>
            <p:ph type="dt" idx="22"/>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40" name="PlaceHolder 3"/>
          <p:cNvSpPr>
            <a:spLocks noGrp="1"/>
          </p:cNvSpPr>
          <p:nvPr>
            <p:ph type="ftr" idx="23"/>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41" name="PlaceHolder 4"/>
          <p:cNvSpPr>
            <a:spLocks noGrp="1"/>
          </p:cNvSpPr>
          <p:nvPr>
            <p:ph type="sldNum" idx="24"/>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0A857185-07D5-4ADD-B32C-77DB69BFD59B}"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dt" idx="25"/>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effectLst/>
                <a:uFillTx/>
                <a:latin typeface="Calibri"/>
              </a:defRPr>
            </a:lvl1pPr>
          </a:lstStyle>
          <a:p>
            <a:pPr indent="0" defTabSz="914400">
              <a:lnSpc>
                <a:spcPct val="100000"/>
              </a:lnSpc>
              <a:buNone/>
            </a:pPr>
            <a:r>
              <a:rPr lang="en-US" sz="1200" b="0" u="none" strike="noStrike">
                <a:solidFill>
                  <a:schemeClr val="dk1">
                    <a:tint val="75000"/>
                  </a:schemeClr>
                </a:solidFill>
                <a:effectLst/>
                <a:uFillTx/>
                <a:latin typeface="Calibri"/>
              </a:rPr>
              <a:t>&lt;date/time&gt;</a:t>
            </a:r>
            <a:endParaRPr lang="nl-BE" sz="1200" b="0" u="none" strike="noStrike">
              <a:solidFill>
                <a:srgbClr val="000000"/>
              </a:solidFill>
              <a:effectLst/>
              <a:uFillTx/>
              <a:latin typeface="Times New Roman"/>
            </a:endParaRPr>
          </a:p>
        </p:txBody>
      </p:sp>
      <p:sp>
        <p:nvSpPr>
          <p:cNvPr id="43" name="PlaceHolder 2"/>
          <p:cNvSpPr>
            <a:spLocks noGrp="1"/>
          </p:cNvSpPr>
          <p:nvPr>
            <p:ph type="ftr" idx="26"/>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44" name="PlaceHolder 3"/>
          <p:cNvSpPr>
            <a:spLocks noGrp="1"/>
          </p:cNvSpPr>
          <p:nvPr>
            <p:ph type="sldNum" idx="27"/>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6B801A9-18D0-47E8-B13C-C2593CA49597}" type="slidenum">
              <a:rPr lang="en-US" sz="1200" b="0" u="none" strike="noStrike">
                <a:solidFill>
                  <a:schemeClr val="dk1">
                    <a:tint val="75000"/>
                  </a:schemeClr>
                </a:solidFill>
                <a:effectLst/>
                <a:uFillTx/>
                <a:latin typeface="Calibri"/>
              </a:rPr>
              <a:t>‹Nr.›</a:t>
            </a:fld>
            <a:endParaRPr lang="nl-BE" sz="1200" b="0" u="none" strike="noStrike">
              <a:solidFill>
                <a:srgbClr val="000000"/>
              </a:solidFill>
              <a:effectLst/>
              <a:uFillTx/>
              <a:latin typeface="Times New Roman"/>
            </a:endParaRPr>
          </a:p>
        </p:txBody>
      </p:sp>
      <p:sp>
        <p:nvSpPr>
          <p:cNvPr id="45"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u="none" strike="noStrike">
                <a:solidFill>
                  <a:schemeClr val="dk1"/>
                </a:solidFill>
                <a:effectLst/>
                <a:uFillTx/>
                <a:latin typeface="Calibri"/>
              </a:rPr>
              <a:t>Click to edit the title text format</a:t>
            </a:r>
          </a:p>
        </p:txBody>
      </p:sp>
      <p:sp>
        <p:nvSpPr>
          <p:cNvPr id="46"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effectLst/>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effectLst/>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effectLst/>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effectLst/>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effectLst/>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effectLst/>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effectLst/>
                <a:uFillTx/>
                <a:latin typeface="Calibri"/>
              </a:rPr>
              <a:t>Seventh Outline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656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de-D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www.facebook.com/TrolleyProblemMemes/posts/should-our-self-" TargetMode="External"/><Relationship Id="rId4" Type="http://schemas.openxmlformats.org/officeDocument/2006/relationships/hyperlink" Target="http://www.moralmachine.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creativecommons.org/licenses/by-sa/4.0/?ref=chooser-v1" TargetMode="External"/><Relationship Id="rId5" Type="http://schemas.openxmlformats.org/officeDocument/2006/relationships/hyperlink" Target="https://democracy-ai.eu/" TargetMode="Externa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 name="Rechteck 12"/>
          <p:cNvSpPr/>
          <p:nvPr/>
        </p:nvSpPr>
        <p:spPr>
          <a:xfrm>
            <a:off x="0" y="6120360"/>
            <a:ext cx="18287640" cy="1755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p:style>
        <p:txBody>
          <a:bodyPr lIns="135000" tIns="67500" rIns="135000" bIns="67500" anchor="ctr">
            <a:noAutofit/>
          </a:bodyPr>
          <a:lstStyle/>
          <a:p>
            <a:pPr algn="ctr" defTabSz="1371600"/>
            <a:endParaRPr lang="de-DE" sz="2700">
              <a:solidFill>
                <a:srgbClr val="F4EEFE"/>
              </a:solidFill>
              <a:latin typeface="Garet Book"/>
            </a:endParaRPr>
          </a:p>
        </p:txBody>
      </p:sp>
      <p:sp>
        <p:nvSpPr>
          <p:cNvPr id="59" name="PlaceHolder 1"/>
          <p:cNvSpPr>
            <a:spLocks noGrp="1"/>
          </p:cNvSpPr>
          <p:nvPr>
            <p:ph type="title"/>
          </p:nvPr>
        </p:nvSpPr>
        <p:spPr>
          <a:xfrm>
            <a:off x="2285820" y="3419820"/>
            <a:ext cx="13715460" cy="2203200"/>
          </a:xfrm>
          <a:prstGeom prst="rect">
            <a:avLst/>
          </a:prstGeom>
          <a:noFill/>
          <a:ln w="0">
            <a:noFill/>
          </a:ln>
        </p:spPr>
        <p:txBody>
          <a:bodyPr lIns="137160" tIns="68580" rIns="137160" bIns="68580" anchor="ctr">
            <a:normAutofit/>
          </a:bodyPr>
          <a:lstStyle/>
          <a:p>
            <a:r>
              <a:rPr lang="de-DE" sz="7200" dirty="0">
                <a:solidFill>
                  <a:schemeClr val="dk1"/>
                </a:solidFill>
                <a:latin typeface="Garet Heavy"/>
              </a:rPr>
              <a:t>Trolley Problem &amp; AI</a:t>
            </a:r>
            <a:endParaRPr lang="de-DE" sz="7200" dirty="0">
              <a:solidFill>
                <a:schemeClr val="dk1"/>
              </a:solidFill>
              <a:latin typeface="Garet Book"/>
            </a:endParaRPr>
          </a:p>
        </p:txBody>
      </p:sp>
      <p:sp>
        <p:nvSpPr>
          <p:cNvPr id="60" name="Rechteck 3"/>
          <p:cNvSpPr/>
          <p:nvPr/>
        </p:nvSpPr>
        <p:spPr>
          <a:xfrm>
            <a:off x="0" y="0"/>
            <a:ext cx="18287640" cy="130194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135000" tIns="67500" rIns="135000" bIns="67500" anchor="ctr">
            <a:noAutofit/>
          </a:bodyPr>
          <a:lstStyle/>
          <a:p>
            <a:pPr algn="ctr" defTabSz="1371600"/>
            <a:endParaRPr lang="de-DE" sz="2700">
              <a:solidFill>
                <a:srgbClr val="F4EEFE"/>
              </a:solidFill>
              <a:latin typeface="Garet Book"/>
            </a:endParaRPr>
          </a:p>
        </p:txBody>
      </p:sp>
      <p:sp>
        <p:nvSpPr>
          <p:cNvPr id="61" name="Textfeld 26"/>
          <p:cNvSpPr/>
          <p:nvPr/>
        </p:nvSpPr>
        <p:spPr>
          <a:xfrm>
            <a:off x="1152900" y="6399811"/>
            <a:ext cx="15822540" cy="1147364"/>
          </a:xfrm>
          <a:prstGeom prst="rect">
            <a:avLst/>
          </a:prstGeom>
          <a:noFill/>
          <a:ln w="0">
            <a:noFill/>
          </a:ln>
        </p:spPr>
        <p:style>
          <a:lnRef idx="0">
            <a:scrgbClr r="0" g="0" b="0"/>
          </a:lnRef>
          <a:fillRef idx="0">
            <a:scrgbClr r="0" g="0" b="0"/>
          </a:fillRef>
          <a:effectRef idx="0">
            <a:scrgbClr r="0" g="0" b="0"/>
          </a:effectRef>
          <a:fontRef idx="minor"/>
        </p:style>
        <p:txBody>
          <a:bodyPr lIns="135000" tIns="67500" rIns="135000" bIns="67500" anchor="t">
            <a:spAutoFit/>
          </a:bodyPr>
          <a:lstStyle/>
          <a:p>
            <a:pPr algn="ctr" defTabSz="1371600">
              <a:lnSpc>
                <a:spcPct val="90000"/>
              </a:lnSpc>
              <a:spcBef>
                <a:spcPts val="1502"/>
              </a:spcBef>
            </a:pPr>
            <a:r>
              <a:rPr lang="en-US" sz="3600" dirty="0">
                <a:solidFill>
                  <a:srgbClr val="E7EBF0"/>
                </a:solidFill>
                <a:latin typeface="Garet Book"/>
              </a:rPr>
              <a:t>Module 3 – AI Governance, Ethics, Human Rights, and Democracy Teaching Unit 3 – </a:t>
            </a:r>
            <a:r>
              <a:rPr lang="de-DE" sz="3600" dirty="0">
                <a:solidFill>
                  <a:srgbClr val="E7EBF0"/>
                </a:solidFill>
                <a:latin typeface="Garet Book"/>
              </a:rPr>
              <a:t>AI </a:t>
            </a:r>
            <a:r>
              <a:rPr lang="de-DE" sz="3600" dirty="0" err="1">
                <a:solidFill>
                  <a:srgbClr val="E7EBF0"/>
                </a:solidFill>
                <a:latin typeface="Garet Book"/>
              </a:rPr>
              <a:t>Ethics</a:t>
            </a:r>
            <a:r>
              <a:rPr lang="de-DE" sz="3600" dirty="0">
                <a:solidFill>
                  <a:srgbClr val="E7EBF0"/>
                </a:solidFill>
                <a:latin typeface="Garet Book"/>
              </a:rPr>
              <a:t> &amp; Moral </a:t>
            </a:r>
            <a:r>
              <a:rPr lang="de-DE" sz="3600" dirty="0" err="1">
                <a:solidFill>
                  <a:srgbClr val="E7EBF0"/>
                </a:solidFill>
                <a:latin typeface="Garet Book"/>
              </a:rPr>
              <a:t>Decision</a:t>
            </a:r>
            <a:r>
              <a:rPr lang="de-DE" sz="3600" dirty="0">
                <a:solidFill>
                  <a:srgbClr val="E7EBF0"/>
                </a:solidFill>
                <a:latin typeface="Garet Book"/>
              </a:rPr>
              <a:t> Making</a:t>
            </a:r>
            <a:endParaRPr lang="nl-BE" sz="3600" dirty="0">
              <a:solidFill>
                <a:srgbClr val="000000"/>
              </a:solidFill>
              <a:latin typeface="Garet Book"/>
            </a:endParaRPr>
          </a:p>
        </p:txBody>
      </p:sp>
      <p:pic>
        <p:nvPicPr>
          <p:cNvPr id="62" name="Grafik 5"/>
          <p:cNvPicPr/>
          <p:nvPr/>
        </p:nvPicPr>
        <p:blipFill>
          <a:blip r:embed="rId2"/>
          <a:stretch/>
        </p:blipFill>
        <p:spPr>
          <a:xfrm>
            <a:off x="7587000" y="7020"/>
            <a:ext cx="3113640" cy="3210840"/>
          </a:xfrm>
          <a:prstGeom prst="rect">
            <a:avLst/>
          </a:prstGeom>
          <a:noFill/>
          <a:ln w="0">
            <a:noFill/>
          </a:ln>
        </p:spPr>
      </p:pic>
      <p:pic>
        <p:nvPicPr>
          <p:cNvPr id="63" name="Grafik 13"/>
          <p:cNvPicPr/>
          <p:nvPr/>
        </p:nvPicPr>
        <p:blipFill>
          <a:blip r:embed="rId3"/>
          <a:stretch/>
        </p:blipFill>
        <p:spPr>
          <a:xfrm>
            <a:off x="6344460" y="8936460"/>
            <a:ext cx="1486080" cy="902340"/>
          </a:xfrm>
          <a:prstGeom prst="rect">
            <a:avLst/>
          </a:prstGeom>
          <a:noFill/>
          <a:ln w="0">
            <a:noFill/>
          </a:ln>
        </p:spPr>
      </p:pic>
      <p:pic>
        <p:nvPicPr>
          <p:cNvPr id="64" name="Grafik 17"/>
          <p:cNvPicPr/>
          <p:nvPr/>
        </p:nvPicPr>
        <p:blipFill>
          <a:blip r:embed="rId4"/>
          <a:srcRect t="25339" r="21731" b="23723"/>
          <a:stretch/>
        </p:blipFill>
        <p:spPr>
          <a:xfrm>
            <a:off x="14953680" y="8937000"/>
            <a:ext cx="2898720" cy="910980"/>
          </a:xfrm>
          <a:prstGeom prst="rect">
            <a:avLst/>
          </a:prstGeom>
          <a:noFill/>
          <a:ln w="0">
            <a:noFill/>
          </a:ln>
        </p:spPr>
      </p:pic>
      <p:grpSp>
        <p:nvGrpSpPr>
          <p:cNvPr id="65" name="Gruppieren 16"/>
          <p:cNvGrpSpPr/>
          <p:nvPr/>
        </p:nvGrpSpPr>
        <p:grpSpPr>
          <a:xfrm>
            <a:off x="435780" y="8937540"/>
            <a:ext cx="4022460" cy="907740"/>
            <a:chOff x="290520" y="5958360"/>
            <a:chExt cx="2681640" cy="605160"/>
          </a:xfrm>
        </p:grpSpPr>
        <p:pic>
          <p:nvPicPr>
            <p:cNvPr id="66" name="Grafik 18"/>
            <p:cNvPicPr/>
            <p:nvPr/>
          </p:nvPicPr>
          <p:blipFill>
            <a:blip r:embed="rId5"/>
            <a:stretch/>
          </p:blipFill>
          <p:spPr>
            <a:xfrm>
              <a:off x="2423160" y="5958360"/>
              <a:ext cx="549000" cy="602280"/>
            </a:xfrm>
            <a:prstGeom prst="rect">
              <a:avLst/>
            </a:prstGeom>
            <a:noFill/>
            <a:ln w="0">
              <a:noFill/>
            </a:ln>
          </p:spPr>
        </p:pic>
        <p:pic>
          <p:nvPicPr>
            <p:cNvPr id="67" name="Grafik 19"/>
            <p:cNvPicPr/>
            <p:nvPr/>
          </p:nvPicPr>
          <p:blipFill>
            <a:blip r:embed="rId6"/>
            <a:stretch/>
          </p:blipFill>
          <p:spPr>
            <a:xfrm>
              <a:off x="290520" y="5961240"/>
              <a:ext cx="2088000" cy="602280"/>
            </a:xfrm>
            <a:prstGeom prst="rect">
              <a:avLst/>
            </a:prstGeom>
            <a:noFill/>
            <a:ln w="0">
              <a:noFill/>
            </a:ln>
          </p:spPr>
        </p:pic>
      </p:grpSp>
      <p:pic>
        <p:nvPicPr>
          <p:cNvPr id="68" name="Grafik 20"/>
          <p:cNvPicPr/>
          <p:nvPr/>
        </p:nvPicPr>
        <p:blipFill>
          <a:blip r:embed="rId7"/>
          <a:stretch/>
        </p:blipFill>
        <p:spPr>
          <a:xfrm>
            <a:off x="8230140" y="8951580"/>
            <a:ext cx="5178600" cy="887220"/>
          </a:xfrm>
          <a:prstGeom prst="rect">
            <a:avLst/>
          </a:prstGeom>
          <a:noFill/>
          <a:ln w="0">
            <a:noFill/>
          </a:ln>
        </p:spPr>
      </p:pic>
      <p:pic>
        <p:nvPicPr>
          <p:cNvPr id="69" name="Grafik 21"/>
          <p:cNvPicPr/>
          <p:nvPr/>
        </p:nvPicPr>
        <p:blipFill>
          <a:blip r:embed="rId8"/>
          <a:stretch/>
        </p:blipFill>
        <p:spPr>
          <a:xfrm>
            <a:off x="4828680" y="8940240"/>
            <a:ext cx="1145340" cy="898020"/>
          </a:xfrm>
          <a:prstGeom prst="rect">
            <a:avLst/>
          </a:prstGeom>
          <a:noFill/>
          <a:ln w="0">
            <a:noFill/>
          </a:ln>
        </p:spPr>
      </p:pic>
      <p:pic>
        <p:nvPicPr>
          <p:cNvPr id="70" name="Grafik 22"/>
          <p:cNvPicPr/>
          <p:nvPr/>
        </p:nvPicPr>
        <p:blipFill>
          <a:blip r:embed="rId9"/>
          <a:stretch/>
        </p:blipFill>
        <p:spPr>
          <a:xfrm>
            <a:off x="13521600" y="8841420"/>
            <a:ext cx="1081620" cy="108162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2"/>
          <p:cNvGrpSpPr/>
          <p:nvPr/>
        </p:nvGrpSpPr>
        <p:grpSpPr>
          <a:xfrm>
            <a:off x="16858440" y="8833320"/>
            <a:ext cx="1322640" cy="1383480"/>
            <a:chOff x="16858440" y="8833320"/>
            <a:chExt cx="1322640" cy="1383480"/>
          </a:xfrm>
        </p:grpSpPr>
        <p:sp>
          <p:nvSpPr>
            <p:cNvPr id="86" name="Freeform 3"/>
            <p:cNvSpPr/>
            <p:nvPr/>
          </p:nvSpPr>
          <p:spPr>
            <a:xfrm>
              <a:off x="16858440" y="8833320"/>
              <a:ext cx="1322640" cy="1383480"/>
            </a:xfrm>
            <a:custGeom>
              <a:avLst/>
              <a:gdLst>
                <a:gd name="textAreaLeft" fmla="*/ 0 w 1322640"/>
                <a:gd name="textAreaRight" fmla="*/ 1323000 w 1322640"/>
                <a:gd name="textAreaTop" fmla="*/ 0 h 1383480"/>
                <a:gd name="textAreaBottom" fmla="*/ 1383840 h 1383480"/>
              </a:gdLst>
              <a:ahLst/>
              <a:cxnLst/>
              <a:rect l="textAreaLeft" t="textAreaTop" r="textAreaRight" b="textAreaBottom"/>
              <a:pathLst>
                <a:path w="1764030" h="1845056">
                  <a:moveTo>
                    <a:pt x="0" y="0"/>
                  </a:moveTo>
                  <a:lnTo>
                    <a:pt x="1764030" y="0"/>
                  </a:lnTo>
                  <a:lnTo>
                    <a:pt x="1764030" y="1845056"/>
                  </a:lnTo>
                  <a:lnTo>
                    <a:pt x="0" y="1845056"/>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87" name="TextBox 6"/>
          <p:cNvSpPr/>
          <p:nvPr/>
        </p:nvSpPr>
        <p:spPr>
          <a:xfrm>
            <a:off x="803880" y="1244520"/>
            <a:ext cx="6815880" cy="74379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5760"/>
              </a:lnSpc>
            </a:pPr>
            <a:r>
              <a:rPr lang="en-US" sz="4800" b="1" u="none" strike="noStrike" spc="-397" dirty="0">
                <a:solidFill>
                  <a:srgbClr val="091539"/>
                </a:solidFill>
                <a:effectLst/>
                <a:uFillTx/>
                <a:latin typeface="Garet Heavy" pitchFamily="2" charset="0"/>
                <a:ea typeface="Garet Bold"/>
              </a:rPr>
              <a:t>THE TROLLEY PROBLEM</a:t>
            </a:r>
            <a:endParaRPr lang="nl-BE" sz="4800" b="0" u="none" strike="noStrike" dirty="0">
              <a:solidFill>
                <a:srgbClr val="000000"/>
              </a:solidFill>
              <a:effectLst/>
              <a:uFillTx/>
              <a:latin typeface="Garet Heavy" pitchFamily="2" charset="0"/>
            </a:endParaRPr>
          </a:p>
        </p:txBody>
      </p:sp>
      <p:sp>
        <p:nvSpPr>
          <p:cNvPr id="88" name="TextBox 7"/>
          <p:cNvSpPr/>
          <p:nvPr/>
        </p:nvSpPr>
        <p:spPr>
          <a:xfrm>
            <a:off x="11903040" y="2421720"/>
            <a:ext cx="5852880" cy="310341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194"/>
              </a:lnSpc>
            </a:pPr>
            <a:r>
              <a:rPr lang="en-US" sz="2000" b="0" u="none" strike="noStrike" spc="37" dirty="0">
                <a:solidFill>
                  <a:srgbClr val="091539"/>
                </a:solidFill>
                <a:effectLst/>
                <a:uFillTx/>
                <a:latin typeface="Garet Book" pitchFamily="2" charset="0"/>
                <a:ea typeface="Garet"/>
              </a:rPr>
              <a:t>Imagine you are standing next to a lever </a:t>
            </a:r>
            <a:br>
              <a:rPr sz="2000" dirty="0">
                <a:latin typeface="Garet Book" pitchFamily="2" charset="0"/>
              </a:rPr>
            </a:br>
            <a:r>
              <a:rPr lang="en-US" sz="2000" b="0" u="none" strike="noStrike" spc="37" dirty="0">
                <a:solidFill>
                  <a:srgbClr val="091539"/>
                </a:solidFill>
                <a:effectLst/>
                <a:uFillTx/>
                <a:latin typeface="Garet Book" pitchFamily="2" charset="0"/>
                <a:ea typeface="Garet"/>
              </a:rPr>
              <a:t>(a switch that diverts trains). A train is travelling on the tracks.</a:t>
            </a:r>
            <a:endParaRPr lang="nl-BE" sz="2000" b="0" u="none" strike="noStrike" dirty="0">
              <a:solidFill>
                <a:srgbClr val="000000"/>
              </a:solidFill>
              <a:effectLst/>
              <a:uFillTx/>
              <a:latin typeface="Garet Book" pitchFamily="2" charset="0"/>
            </a:endParaRPr>
          </a:p>
          <a:p>
            <a:pPr defTabSz="914400">
              <a:lnSpc>
                <a:spcPts val="2194"/>
              </a:lnSpc>
            </a:pPr>
            <a:endParaRPr lang="nl-BE" sz="2000" b="0" u="none" strike="noStrike" dirty="0">
              <a:solidFill>
                <a:srgbClr val="000000"/>
              </a:solidFill>
              <a:effectLst/>
              <a:uFillTx/>
              <a:latin typeface="Garet Book" pitchFamily="2" charset="0"/>
            </a:endParaRPr>
          </a:p>
          <a:p>
            <a:pPr defTabSz="914400">
              <a:lnSpc>
                <a:spcPts val="2191"/>
              </a:lnSpc>
            </a:pPr>
            <a:r>
              <a:rPr lang="en-US" sz="2000" b="1" u="none" strike="noStrike" spc="3" dirty="0">
                <a:solidFill>
                  <a:srgbClr val="091539"/>
                </a:solidFill>
                <a:effectLst/>
                <a:uFillTx/>
                <a:latin typeface="Garet Book" pitchFamily="2" charset="0"/>
                <a:ea typeface="Garet Bold"/>
              </a:rPr>
              <a:t>On the track</a:t>
            </a:r>
            <a:r>
              <a:rPr lang="en-US" sz="2000" b="0" u="none" strike="noStrike" spc="3" dirty="0">
                <a:solidFill>
                  <a:srgbClr val="091539"/>
                </a:solidFill>
                <a:effectLst/>
                <a:uFillTx/>
                <a:latin typeface="Garet Book" pitchFamily="2" charset="0"/>
                <a:ea typeface="Garet"/>
              </a:rPr>
              <a:t> in front of the train are </a:t>
            </a:r>
            <a:br>
              <a:rPr sz="2000" dirty="0">
                <a:latin typeface="Garet Book" pitchFamily="2" charset="0"/>
              </a:rPr>
            </a:br>
            <a:r>
              <a:rPr lang="en-US" sz="2000" b="1" u="none" strike="noStrike" spc="3" dirty="0">
                <a:solidFill>
                  <a:srgbClr val="091539"/>
                </a:solidFill>
                <a:effectLst/>
                <a:uFillTx/>
                <a:latin typeface="Garet Book" pitchFamily="2" charset="0"/>
                <a:ea typeface="Garet Bold"/>
              </a:rPr>
              <a:t>five people</a:t>
            </a:r>
            <a:r>
              <a:rPr lang="en-US" sz="2000" b="0" u="none" strike="noStrike" spc="3" dirty="0">
                <a:solidFill>
                  <a:srgbClr val="091539"/>
                </a:solidFill>
                <a:effectLst/>
                <a:uFillTx/>
                <a:latin typeface="Garet Book" pitchFamily="2" charset="0"/>
                <a:ea typeface="Garet"/>
              </a:rPr>
              <a:t> who can't run away. If the </a:t>
            </a:r>
            <a:r>
              <a:rPr lang="en-US" sz="2000" b="1" u="none" strike="noStrike" spc="3" dirty="0">
                <a:solidFill>
                  <a:srgbClr val="091539"/>
                </a:solidFill>
                <a:effectLst/>
                <a:uFillTx/>
                <a:latin typeface="Garet Book" pitchFamily="2" charset="0"/>
                <a:ea typeface="Garet Bold"/>
              </a:rPr>
              <a:t>train continues</a:t>
            </a:r>
            <a:r>
              <a:rPr lang="en-US" sz="2000" b="0" u="none" strike="noStrike" spc="3" dirty="0">
                <a:solidFill>
                  <a:srgbClr val="091539"/>
                </a:solidFill>
                <a:effectLst/>
                <a:uFillTx/>
                <a:latin typeface="Garet Book" pitchFamily="2" charset="0"/>
                <a:ea typeface="Garet"/>
              </a:rPr>
              <a:t> like this, they will be </a:t>
            </a:r>
            <a:r>
              <a:rPr lang="en-US" sz="2000" b="1" u="none" strike="noStrike" spc="3" dirty="0">
                <a:solidFill>
                  <a:srgbClr val="091539"/>
                </a:solidFill>
                <a:effectLst/>
                <a:uFillTx/>
                <a:latin typeface="Garet Book" pitchFamily="2" charset="0"/>
                <a:ea typeface="Garet Bold"/>
              </a:rPr>
              <a:t>run over</a:t>
            </a:r>
            <a:r>
              <a:rPr lang="en-US" sz="2000" b="0" u="none" strike="noStrike" spc="3" dirty="0">
                <a:solidFill>
                  <a:srgbClr val="091539"/>
                </a:solidFill>
                <a:effectLst/>
                <a:uFillTx/>
                <a:latin typeface="Garet Book" pitchFamily="2" charset="0"/>
                <a:ea typeface="Garet"/>
              </a:rPr>
              <a:t>.</a:t>
            </a:r>
            <a:endParaRPr lang="nl-BE" sz="2000" b="0" u="none" strike="noStrike" dirty="0">
              <a:solidFill>
                <a:srgbClr val="000000"/>
              </a:solidFill>
              <a:effectLst/>
              <a:uFillTx/>
              <a:latin typeface="Garet Book" pitchFamily="2" charset="0"/>
            </a:endParaRPr>
          </a:p>
          <a:p>
            <a:pPr defTabSz="914400">
              <a:lnSpc>
                <a:spcPts val="2194"/>
              </a:lnSpc>
            </a:pPr>
            <a:endParaRPr lang="nl-BE" sz="2000" b="0" u="none" strike="noStrike" dirty="0">
              <a:solidFill>
                <a:srgbClr val="000000"/>
              </a:solidFill>
              <a:effectLst/>
              <a:uFillTx/>
              <a:latin typeface="Garet Book" pitchFamily="2" charset="0"/>
            </a:endParaRPr>
          </a:p>
          <a:p>
            <a:pPr defTabSz="914400">
              <a:lnSpc>
                <a:spcPts val="2194"/>
              </a:lnSpc>
            </a:pPr>
            <a:r>
              <a:rPr lang="en-US" sz="2000" b="0" u="none" strike="noStrike" spc="99" dirty="0">
                <a:solidFill>
                  <a:srgbClr val="091539"/>
                </a:solidFill>
                <a:effectLst/>
                <a:uFillTx/>
                <a:latin typeface="Garet Book" pitchFamily="2" charset="0"/>
                <a:ea typeface="Garet"/>
              </a:rPr>
              <a:t>But you can </a:t>
            </a:r>
            <a:r>
              <a:rPr lang="en-US" sz="2000" b="1" u="none" strike="noStrike" spc="99" dirty="0">
                <a:solidFill>
                  <a:srgbClr val="091539"/>
                </a:solidFill>
                <a:effectLst/>
                <a:uFillTx/>
                <a:latin typeface="Garet Book" pitchFamily="2" charset="0"/>
                <a:ea typeface="Garet Bold"/>
              </a:rPr>
              <a:t>flip the lever</a:t>
            </a:r>
            <a:r>
              <a:rPr lang="en-US" sz="2000" b="0" u="none" strike="noStrike" spc="99" dirty="0">
                <a:solidFill>
                  <a:srgbClr val="091539"/>
                </a:solidFill>
                <a:effectLst/>
                <a:uFillTx/>
                <a:latin typeface="Garet Book" pitchFamily="2" charset="0"/>
                <a:ea typeface="Garet"/>
              </a:rPr>
              <a:t>. Then the </a:t>
            </a:r>
            <a:r>
              <a:rPr lang="en-US" sz="2000" b="1" u="none" strike="noStrike" spc="99" dirty="0">
                <a:solidFill>
                  <a:srgbClr val="091539"/>
                </a:solidFill>
                <a:effectLst/>
                <a:uFillTx/>
                <a:latin typeface="Garet Book" pitchFamily="2" charset="0"/>
                <a:ea typeface="Garet Bold"/>
              </a:rPr>
              <a:t>train will move</a:t>
            </a:r>
            <a:r>
              <a:rPr lang="en-US" sz="2000" b="0" u="none" strike="noStrike" spc="99" dirty="0">
                <a:solidFill>
                  <a:srgbClr val="091539"/>
                </a:solidFill>
                <a:effectLst/>
                <a:uFillTx/>
                <a:latin typeface="Garet Book" pitchFamily="2" charset="0"/>
                <a:ea typeface="Garet"/>
              </a:rPr>
              <a:t> onto another track. There is </a:t>
            </a:r>
            <a:r>
              <a:rPr lang="en-US" sz="2000" b="1" u="none" strike="noStrike" spc="99" dirty="0">
                <a:solidFill>
                  <a:srgbClr val="091539"/>
                </a:solidFill>
                <a:effectLst/>
                <a:uFillTx/>
                <a:latin typeface="Garet Book" pitchFamily="2" charset="0"/>
                <a:ea typeface="Garet Bold"/>
              </a:rPr>
              <a:t>only one person</a:t>
            </a:r>
            <a:r>
              <a:rPr lang="en-US" sz="2000" b="0" u="none" strike="noStrike" spc="99" dirty="0">
                <a:solidFill>
                  <a:srgbClr val="091539"/>
                </a:solidFill>
                <a:effectLst/>
                <a:uFillTx/>
                <a:latin typeface="Garet Book" pitchFamily="2" charset="0"/>
                <a:ea typeface="Garet"/>
              </a:rPr>
              <a:t> on this track.</a:t>
            </a:r>
            <a:endParaRPr lang="nl-BE" sz="2000" b="0" u="none" strike="noStrike" dirty="0">
              <a:solidFill>
                <a:srgbClr val="000000"/>
              </a:solidFill>
              <a:effectLst/>
              <a:uFillTx/>
              <a:latin typeface="Garet Book" pitchFamily="2" charset="0"/>
            </a:endParaRPr>
          </a:p>
        </p:txBody>
      </p:sp>
      <p:grpSp>
        <p:nvGrpSpPr>
          <p:cNvPr id="89" name="Group 8"/>
          <p:cNvGrpSpPr/>
          <p:nvPr/>
        </p:nvGrpSpPr>
        <p:grpSpPr>
          <a:xfrm>
            <a:off x="11842560" y="5987520"/>
            <a:ext cx="5913720" cy="2387520"/>
            <a:chOff x="11842560" y="5987520"/>
            <a:chExt cx="5913720" cy="2387520"/>
          </a:xfrm>
        </p:grpSpPr>
        <p:sp>
          <p:nvSpPr>
            <p:cNvPr id="90" name="Freeform 9"/>
            <p:cNvSpPr/>
            <p:nvPr/>
          </p:nvSpPr>
          <p:spPr>
            <a:xfrm>
              <a:off x="11842560" y="5987520"/>
              <a:ext cx="5913720" cy="2387520"/>
            </a:xfrm>
            <a:custGeom>
              <a:avLst/>
              <a:gdLst>
                <a:gd name="textAreaLeft" fmla="*/ 0 w 5913720"/>
                <a:gd name="textAreaRight" fmla="*/ 5914080 w 5913720"/>
                <a:gd name="textAreaTop" fmla="*/ 0 h 2387520"/>
                <a:gd name="textAreaBottom" fmla="*/ 2387880 h 2387520"/>
              </a:gdLst>
              <a:ahLst/>
              <a:cxnLst/>
              <a:rect l="textAreaLeft" t="textAreaTop" r="textAreaRight" b="textAreaBottom"/>
              <a:pathLst>
                <a:path w="7885430" h="3183890">
                  <a:moveTo>
                    <a:pt x="0" y="0"/>
                  </a:moveTo>
                  <a:lnTo>
                    <a:pt x="7885430" y="0"/>
                  </a:lnTo>
                  <a:lnTo>
                    <a:pt x="7885430" y="3183890"/>
                  </a:lnTo>
                  <a:lnTo>
                    <a:pt x="0" y="3183890"/>
                  </a:lnTo>
                  <a:close/>
                </a:path>
              </a:pathLst>
            </a:custGeom>
            <a:solidFill>
              <a:srgbClr val="F4EDFD"/>
            </a:solidFill>
            <a:ln w="12700">
              <a:solidFill>
                <a:schemeClr val="bg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Garet Book"/>
              </a:endParaRPr>
            </a:p>
          </p:txBody>
        </p:sp>
        <p:sp>
          <p:nvSpPr>
            <p:cNvPr id="91" name="TextBox 10"/>
            <p:cNvSpPr/>
            <p:nvPr/>
          </p:nvSpPr>
          <p:spPr>
            <a:xfrm>
              <a:off x="11842560" y="5987520"/>
              <a:ext cx="5913720" cy="23875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t">
              <a:noAutofit/>
            </a:bodyPr>
            <a:lstStyle/>
            <a:p>
              <a:pPr defTabSz="914400">
                <a:lnSpc>
                  <a:spcPts val="2611"/>
                </a:lnSpc>
              </a:pPr>
              <a:r>
                <a:rPr lang="en-US" sz="2000" b="0" u="sng" strike="noStrike" spc="3" dirty="0">
                  <a:solidFill>
                    <a:srgbClr val="8E52F5"/>
                  </a:solidFill>
                  <a:effectLst/>
                  <a:uFillTx/>
                  <a:latin typeface="Garet Book" pitchFamily="2" charset="0"/>
                  <a:ea typeface="Garet"/>
                </a:rPr>
                <a:t>Now you have to make a decision:</a:t>
              </a:r>
              <a:endParaRPr lang="nl-BE" sz="2000" b="0" u="none" strike="noStrike" dirty="0">
                <a:solidFill>
                  <a:srgbClr val="000000"/>
                </a:solidFill>
                <a:effectLst/>
                <a:uFillTx/>
                <a:latin typeface="Garet Book" pitchFamily="2" charset="0"/>
              </a:endParaRPr>
            </a:p>
            <a:p>
              <a:pPr marL="608760" lvl="1" indent="-343080" algn="just" defTabSz="914400">
                <a:lnSpc>
                  <a:spcPts val="2866"/>
                </a:lnSpc>
                <a:buClr>
                  <a:srgbClr val="8E52F5"/>
                </a:buClr>
                <a:buFont typeface="Garet Book"/>
                <a:buChar char="→"/>
              </a:pPr>
              <a:r>
                <a:rPr lang="en-US" sz="2000" b="1" u="none" strike="noStrike" spc="3" dirty="0">
                  <a:solidFill>
                    <a:srgbClr val="8E52F5"/>
                  </a:solidFill>
                  <a:effectLst/>
                  <a:uFillTx/>
                  <a:latin typeface="Garet Book" pitchFamily="2" charset="0"/>
                  <a:ea typeface="Garet Bold"/>
                </a:rPr>
                <a:t>Do you do nothing? </a:t>
              </a:r>
              <a:r>
                <a:rPr lang="en-US" sz="2000" b="0" u="none" strike="noStrike" spc="3" dirty="0">
                  <a:solidFill>
                    <a:srgbClr val="8E52F5"/>
                  </a:solidFill>
                  <a:effectLst/>
                  <a:uFillTx/>
                  <a:latin typeface="Garet Book" pitchFamily="2" charset="0"/>
                  <a:ea typeface="Garet"/>
                </a:rPr>
                <a:t>Then the five people will be run over.</a:t>
              </a:r>
              <a:endParaRPr lang="nl-BE" sz="2000" b="0" u="none" strike="noStrike" dirty="0">
                <a:solidFill>
                  <a:srgbClr val="000000"/>
                </a:solidFill>
                <a:effectLst/>
                <a:uFillTx/>
                <a:latin typeface="Garet Book" pitchFamily="2" charset="0"/>
              </a:endParaRPr>
            </a:p>
            <a:p>
              <a:pPr marL="266040" algn="just" defTabSz="914400">
                <a:lnSpc>
                  <a:spcPts val="2866"/>
                </a:lnSpc>
              </a:pPr>
              <a:endParaRPr lang="nl-BE" sz="2000" b="0" u="none" strike="noStrike" dirty="0">
                <a:solidFill>
                  <a:srgbClr val="000000"/>
                </a:solidFill>
                <a:effectLst/>
                <a:uFillTx/>
                <a:latin typeface="Garet Book" pitchFamily="2" charset="0"/>
              </a:endParaRPr>
            </a:p>
            <a:p>
              <a:pPr marL="608760" lvl="1" indent="-343080" algn="just" defTabSz="914400">
                <a:lnSpc>
                  <a:spcPts val="2341"/>
                </a:lnSpc>
                <a:buClr>
                  <a:srgbClr val="8E52F5"/>
                </a:buClr>
                <a:buFont typeface="Garet Book"/>
                <a:buChar char="→"/>
              </a:pPr>
              <a:r>
                <a:rPr lang="en-US" sz="2000" b="1" u="none" strike="noStrike" spc="108" dirty="0">
                  <a:solidFill>
                    <a:srgbClr val="8E52F5"/>
                  </a:solidFill>
                  <a:effectLst/>
                  <a:uFillTx/>
                  <a:latin typeface="Garet Book" pitchFamily="2" charset="0"/>
                  <a:ea typeface="Garet Bold"/>
                </a:rPr>
                <a:t>Do you pull the lever? </a:t>
              </a:r>
              <a:r>
                <a:rPr lang="en-US" sz="2000" b="0" u="none" strike="noStrike" spc="108" dirty="0">
                  <a:solidFill>
                    <a:srgbClr val="8E52F5"/>
                  </a:solidFill>
                  <a:effectLst/>
                  <a:uFillTx/>
                  <a:latin typeface="Garet Book" pitchFamily="2" charset="0"/>
                  <a:ea typeface="Garet"/>
                </a:rPr>
                <a:t>Then one person will be run over, but the five others will live.</a:t>
              </a:r>
              <a:endParaRPr lang="nl-BE" sz="2000" b="0" u="none" strike="noStrike" dirty="0">
                <a:solidFill>
                  <a:srgbClr val="000000"/>
                </a:solidFill>
                <a:effectLst/>
                <a:uFillTx/>
                <a:latin typeface="Garet Book" pitchFamily="2" charset="0"/>
              </a:endParaRPr>
            </a:p>
          </p:txBody>
        </p:sp>
      </p:grpSp>
      <p:grpSp>
        <p:nvGrpSpPr>
          <p:cNvPr id="92" name="Group 11"/>
          <p:cNvGrpSpPr/>
          <p:nvPr/>
        </p:nvGrpSpPr>
        <p:grpSpPr>
          <a:xfrm>
            <a:off x="0" y="0"/>
            <a:ext cx="18287640" cy="745200"/>
            <a:chOff x="0" y="0"/>
            <a:chExt cx="18287640" cy="745200"/>
          </a:xfrm>
        </p:grpSpPr>
        <p:sp>
          <p:nvSpPr>
            <p:cNvPr id="93" name="Freeform 12"/>
            <p:cNvSpPr/>
            <p:nvPr/>
          </p:nvSpPr>
          <p:spPr>
            <a:xfrm>
              <a:off x="0" y="0"/>
              <a:ext cx="18287640" cy="745200"/>
            </a:xfrm>
            <a:custGeom>
              <a:avLst/>
              <a:gdLst>
                <a:gd name="textAreaLeft" fmla="*/ 0 w 18287640"/>
                <a:gd name="textAreaRight" fmla="*/ 18288000 w 18287640"/>
                <a:gd name="textAreaTop" fmla="*/ 0 h 745200"/>
                <a:gd name="textAreaBottom" fmla="*/ 745560 h 745200"/>
              </a:gdLst>
              <a:ahLst/>
              <a:cxnLst/>
              <a:rect l="textAreaLeft" t="textAreaTop" r="textAreaRight" b="textAreaBottom"/>
              <a:pathLst>
                <a:path w="24384000" h="993902">
                  <a:moveTo>
                    <a:pt x="0" y="993902"/>
                  </a:moveTo>
                  <a:lnTo>
                    <a:pt x="24384000" y="993902"/>
                  </a:lnTo>
                  <a:lnTo>
                    <a:pt x="24384000" y="0"/>
                  </a:lnTo>
                  <a:lnTo>
                    <a:pt x="0" y="0"/>
                  </a:lnTo>
                  <a:lnTo>
                    <a:pt x="0" y="993902"/>
                  </a:lnTo>
                </a:path>
              </a:pathLst>
            </a:custGeom>
            <a:solidFill>
              <a:srgbClr val="8E52F5"/>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94" name="Group 13"/>
          <p:cNvGrpSpPr/>
          <p:nvPr/>
        </p:nvGrpSpPr>
        <p:grpSpPr>
          <a:xfrm>
            <a:off x="871560" y="2320200"/>
            <a:ext cx="10486440" cy="6095520"/>
            <a:chOff x="871560" y="2320200"/>
            <a:chExt cx="10486440" cy="6095520"/>
          </a:xfrm>
        </p:grpSpPr>
        <p:sp>
          <p:nvSpPr>
            <p:cNvPr id="95" name="Freeform 14"/>
            <p:cNvSpPr/>
            <p:nvPr/>
          </p:nvSpPr>
          <p:spPr>
            <a:xfrm>
              <a:off x="871560" y="2320200"/>
              <a:ext cx="10486440" cy="6095520"/>
            </a:xfrm>
            <a:custGeom>
              <a:avLst/>
              <a:gdLst>
                <a:gd name="textAreaLeft" fmla="*/ 0 w 10486440"/>
                <a:gd name="textAreaRight" fmla="*/ 10486800 w 10486440"/>
                <a:gd name="textAreaTop" fmla="*/ 0 h 6095520"/>
                <a:gd name="textAreaBottom" fmla="*/ 6095880 h 6095520"/>
              </a:gdLst>
              <a:ahLst/>
              <a:cxnLst/>
              <a:rect l="textAreaLeft" t="textAreaTop" r="textAreaRight" b="textAreaBottom"/>
              <a:pathLst>
                <a:path w="13982446" h="8128000">
                  <a:moveTo>
                    <a:pt x="0" y="0"/>
                  </a:moveTo>
                  <a:lnTo>
                    <a:pt x="13982446" y="0"/>
                  </a:lnTo>
                  <a:lnTo>
                    <a:pt x="13982446" y="8128000"/>
                  </a:lnTo>
                  <a:lnTo>
                    <a:pt x="0" y="812800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96" name="Freeform 15"/>
          <p:cNvSpPr/>
          <p:nvPr/>
        </p:nvSpPr>
        <p:spPr>
          <a:xfrm>
            <a:off x="857160" y="2299320"/>
            <a:ext cx="10515240" cy="6130800"/>
          </a:xfrm>
          <a:custGeom>
            <a:avLst/>
            <a:gdLst>
              <a:gd name="textAreaLeft" fmla="*/ 0 w 10515240"/>
              <a:gd name="textAreaRight" fmla="*/ 10515600 w 10515240"/>
              <a:gd name="textAreaTop" fmla="*/ 0 h 6130800"/>
              <a:gd name="textAreaBottom" fmla="*/ 6131160 h 6130800"/>
            </a:gdLst>
            <a:ahLst/>
            <a:cxnLst/>
            <a:rect l="textAreaLeft" t="textAreaTop" r="textAreaRight" b="textAreaBottom"/>
            <a:pathLst>
              <a:path w="10515598" h="6131241">
                <a:moveTo>
                  <a:pt x="0" y="0"/>
                </a:moveTo>
                <a:lnTo>
                  <a:pt x="10515598" y="0"/>
                </a:lnTo>
                <a:lnTo>
                  <a:pt x="10515598" y="6131241"/>
                </a:lnTo>
                <a:lnTo>
                  <a:pt x="0" y="6131241"/>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97" name="Group 16"/>
          <p:cNvGrpSpPr/>
          <p:nvPr/>
        </p:nvGrpSpPr>
        <p:grpSpPr>
          <a:xfrm>
            <a:off x="1017360" y="8115480"/>
            <a:ext cx="1179360" cy="166680"/>
            <a:chOff x="1017360" y="8115480"/>
            <a:chExt cx="1179360" cy="166680"/>
          </a:xfrm>
        </p:grpSpPr>
        <p:sp>
          <p:nvSpPr>
            <p:cNvPr id="98" name="Freeform 17"/>
            <p:cNvSpPr/>
            <p:nvPr/>
          </p:nvSpPr>
          <p:spPr>
            <a:xfrm>
              <a:off x="1017360" y="8115480"/>
              <a:ext cx="1179360" cy="166680"/>
            </a:xfrm>
            <a:custGeom>
              <a:avLst/>
              <a:gdLst>
                <a:gd name="textAreaLeft" fmla="*/ 0 w 1179360"/>
                <a:gd name="textAreaRight" fmla="*/ 1179720 w 1179360"/>
                <a:gd name="textAreaTop" fmla="*/ 0 h 166680"/>
                <a:gd name="textAreaBottom" fmla="*/ 167040 h 166680"/>
              </a:gdLst>
              <a:ahLst/>
              <a:cxnLst/>
              <a:rect l="textAreaLeft" t="textAreaTop" r="textAreaRight" b="textAreaBottom"/>
              <a:pathLst>
                <a:path w="1572768" h="222504">
                  <a:moveTo>
                    <a:pt x="0" y="0"/>
                  </a:moveTo>
                  <a:lnTo>
                    <a:pt x="1572768" y="0"/>
                  </a:lnTo>
                  <a:lnTo>
                    <a:pt x="1572768" y="222504"/>
                  </a:lnTo>
                  <a:lnTo>
                    <a:pt x="0" y="222504"/>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99" name="TextBox 18"/>
          <p:cNvSpPr/>
          <p:nvPr/>
        </p:nvSpPr>
        <p:spPr>
          <a:xfrm>
            <a:off x="998280" y="8149320"/>
            <a:ext cx="1159920" cy="132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80"/>
              </a:lnSpc>
            </a:pPr>
            <a:r>
              <a:rPr lang="en-US" sz="900" b="0" i="1" u="none" strike="noStrike" spc="-6">
                <a:solidFill>
                  <a:srgbClr val="091539"/>
                </a:solidFill>
                <a:effectLst/>
                <a:uFillTx/>
                <a:latin typeface="Garet Italics"/>
                <a:ea typeface="Garet Italics"/>
              </a:rPr>
              <a:t>Photo: Hu, R. (2023)</a:t>
            </a:r>
            <a:endParaRPr lang="nl-BE" sz="900" b="0" u="none" strike="noStrike">
              <a:solidFill>
                <a:srgbClr val="000000"/>
              </a:solidFill>
              <a:effectLst/>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2"/>
          <p:cNvGrpSpPr/>
          <p:nvPr/>
        </p:nvGrpSpPr>
        <p:grpSpPr>
          <a:xfrm>
            <a:off x="16858440" y="8833320"/>
            <a:ext cx="1322640" cy="1383480"/>
            <a:chOff x="16858440" y="8833320"/>
            <a:chExt cx="1322640" cy="1383480"/>
          </a:xfrm>
        </p:grpSpPr>
        <p:sp>
          <p:nvSpPr>
            <p:cNvPr id="101" name="Freeform 3"/>
            <p:cNvSpPr/>
            <p:nvPr/>
          </p:nvSpPr>
          <p:spPr>
            <a:xfrm>
              <a:off x="16858440" y="8833320"/>
              <a:ext cx="1322640" cy="1383480"/>
            </a:xfrm>
            <a:custGeom>
              <a:avLst/>
              <a:gdLst>
                <a:gd name="textAreaLeft" fmla="*/ 0 w 1322640"/>
                <a:gd name="textAreaRight" fmla="*/ 1323000 w 1322640"/>
                <a:gd name="textAreaTop" fmla="*/ 0 h 1383480"/>
                <a:gd name="textAreaBottom" fmla="*/ 1383840 h 1383480"/>
              </a:gdLst>
              <a:ahLst/>
              <a:cxnLst/>
              <a:rect l="textAreaLeft" t="textAreaTop" r="textAreaRight" b="textAreaBottom"/>
              <a:pathLst>
                <a:path w="1764030" h="1845056">
                  <a:moveTo>
                    <a:pt x="0" y="0"/>
                  </a:moveTo>
                  <a:lnTo>
                    <a:pt x="1764030" y="0"/>
                  </a:lnTo>
                  <a:lnTo>
                    <a:pt x="1764030" y="1845056"/>
                  </a:lnTo>
                  <a:lnTo>
                    <a:pt x="0" y="1845056"/>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02" name="Group 6"/>
          <p:cNvGrpSpPr/>
          <p:nvPr/>
        </p:nvGrpSpPr>
        <p:grpSpPr>
          <a:xfrm>
            <a:off x="878040" y="2305080"/>
            <a:ext cx="8529840" cy="4971600"/>
            <a:chOff x="878040" y="2305080"/>
            <a:chExt cx="8529840" cy="4971600"/>
          </a:xfrm>
        </p:grpSpPr>
        <p:sp>
          <p:nvSpPr>
            <p:cNvPr id="103" name="Freeform 7"/>
            <p:cNvSpPr/>
            <p:nvPr/>
          </p:nvSpPr>
          <p:spPr>
            <a:xfrm>
              <a:off x="878040" y="2305080"/>
              <a:ext cx="8529840" cy="4971600"/>
            </a:xfrm>
            <a:custGeom>
              <a:avLst/>
              <a:gdLst>
                <a:gd name="textAreaLeft" fmla="*/ 0 w 8529840"/>
                <a:gd name="textAreaRight" fmla="*/ 8530200 w 8529840"/>
                <a:gd name="textAreaTop" fmla="*/ 0 h 4971600"/>
                <a:gd name="textAreaBottom" fmla="*/ 4971960 h 4971600"/>
              </a:gdLst>
              <a:ahLst/>
              <a:cxnLst/>
              <a:rect l="textAreaLeft" t="textAreaTop" r="textAreaRight" b="textAreaBottom"/>
              <a:pathLst>
                <a:path w="11373612" h="6629400">
                  <a:moveTo>
                    <a:pt x="0" y="0"/>
                  </a:moveTo>
                  <a:lnTo>
                    <a:pt x="11373612" y="0"/>
                  </a:lnTo>
                  <a:lnTo>
                    <a:pt x="11373612" y="6629400"/>
                  </a:lnTo>
                  <a:lnTo>
                    <a:pt x="0" y="662940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04" name="Freeform 8"/>
          <p:cNvSpPr/>
          <p:nvPr/>
        </p:nvSpPr>
        <p:spPr>
          <a:xfrm>
            <a:off x="864000" y="2286000"/>
            <a:ext cx="8558640" cy="5005800"/>
          </a:xfrm>
          <a:custGeom>
            <a:avLst/>
            <a:gdLst>
              <a:gd name="textAreaLeft" fmla="*/ 0 w 8558640"/>
              <a:gd name="textAreaRight" fmla="*/ 8559000 w 8558640"/>
              <a:gd name="textAreaTop" fmla="*/ 0 h 5005800"/>
              <a:gd name="textAreaBottom" fmla="*/ 5006160 h 5005800"/>
            </a:gdLst>
            <a:ahLst/>
            <a:cxnLst/>
            <a:rect l="textAreaLeft" t="textAreaTop" r="textAreaRight" b="textAreaBottom"/>
            <a:pathLst>
              <a:path w="8559163" h="5006338">
                <a:moveTo>
                  <a:pt x="0" y="0"/>
                </a:moveTo>
                <a:lnTo>
                  <a:pt x="8559163" y="0"/>
                </a:lnTo>
                <a:lnTo>
                  <a:pt x="8559163" y="5006338"/>
                </a:lnTo>
                <a:lnTo>
                  <a:pt x="0" y="5006338"/>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105" name="Group 9"/>
          <p:cNvGrpSpPr/>
          <p:nvPr/>
        </p:nvGrpSpPr>
        <p:grpSpPr>
          <a:xfrm>
            <a:off x="1028880" y="6944760"/>
            <a:ext cx="1176840" cy="164160"/>
            <a:chOff x="1028880" y="6944760"/>
            <a:chExt cx="1176840" cy="164160"/>
          </a:xfrm>
        </p:grpSpPr>
        <p:sp>
          <p:nvSpPr>
            <p:cNvPr id="106" name="Freeform 10"/>
            <p:cNvSpPr/>
            <p:nvPr/>
          </p:nvSpPr>
          <p:spPr>
            <a:xfrm>
              <a:off x="1028880" y="6944760"/>
              <a:ext cx="1176840" cy="164160"/>
            </a:xfrm>
            <a:custGeom>
              <a:avLst/>
              <a:gdLst>
                <a:gd name="textAreaLeft" fmla="*/ 0 w 1176840"/>
                <a:gd name="textAreaRight" fmla="*/ 1177200 w 1176840"/>
                <a:gd name="textAreaTop" fmla="*/ 0 h 164160"/>
                <a:gd name="textAreaBottom" fmla="*/ 164520 h 164160"/>
              </a:gdLst>
              <a:ahLst/>
              <a:cxnLst/>
              <a:rect l="textAreaLeft" t="textAreaTop" r="textAreaRight" b="textAreaBottom"/>
              <a:pathLst>
                <a:path w="1569720" h="219456">
                  <a:moveTo>
                    <a:pt x="0" y="0"/>
                  </a:moveTo>
                  <a:lnTo>
                    <a:pt x="1569720" y="0"/>
                  </a:lnTo>
                  <a:lnTo>
                    <a:pt x="1569720" y="219456"/>
                  </a:lnTo>
                  <a:lnTo>
                    <a:pt x="0" y="219456"/>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07" name="TextBox 11"/>
          <p:cNvSpPr/>
          <p:nvPr/>
        </p:nvSpPr>
        <p:spPr>
          <a:xfrm>
            <a:off x="1009800" y="6978600"/>
            <a:ext cx="1159920" cy="132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80"/>
              </a:lnSpc>
            </a:pPr>
            <a:r>
              <a:rPr lang="en-US" sz="900" b="0" i="1" u="none" strike="noStrike" spc="-6">
                <a:solidFill>
                  <a:srgbClr val="091539"/>
                </a:solidFill>
                <a:effectLst/>
                <a:uFillTx/>
                <a:latin typeface="Garet Italics"/>
                <a:ea typeface="Garet Italics"/>
              </a:rPr>
              <a:t>Photo: Hu, R. (2023)</a:t>
            </a:r>
            <a:endParaRPr lang="nl-BE" sz="900" b="0" u="none" strike="noStrike">
              <a:solidFill>
                <a:srgbClr val="000000"/>
              </a:solidFill>
              <a:effectLst/>
              <a:uFillTx/>
              <a:latin typeface="Arial"/>
            </a:endParaRPr>
          </a:p>
        </p:txBody>
      </p:sp>
      <p:sp>
        <p:nvSpPr>
          <p:cNvPr id="108" name="Freeform 12"/>
          <p:cNvSpPr/>
          <p:nvPr/>
        </p:nvSpPr>
        <p:spPr>
          <a:xfrm>
            <a:off x="15885360" y="6416640"/>
            <a:ext cx="1262520" cy="1508400"/>
          </a:xfrm>
          <a:custGeom>
            <a:avLst/>
            <a:gdLst>
              <a:gd name="textAreaLeft" fmla="*/ 0 w 1262520"/>
              <a:gd name="textAreaRight" fmla="*/ 1262880 w 1262520"/>
              <a:gd name="textAreaTop" fmla="*/ 0 h 1508400"/>
              <a:gd name="textAreaBottom" fmla="*/ 1508760 h 1508400"/>
            </a:gdLst>
            <a:ahLst/>
            <a:cxnLst/>
            <a:rect l="textAreaLeft" t="textAreaTop" r="textAreaRight" b="textAreaBottom"/>
            <a:pathLst>
              <a:path w="1263015" h="1508760">
                <a:moveTo>
                  <a:pt x="0" y="0"/>
                </a:moveTo>
                <a:lnTo>
                  <a:pt x="1263015" y="0"/>
                </a:lnTo>
                <a:lnTo>
                  <a:pt x="1263015" y="1508760"/>
                </a:lnTo>
                <a:lnTo>
                  <a:pt x="0" y="1508760"/>
                </a:lnTo>
                <a:lnTo>
                  <a:pt x="0" y="0"/>
                </a:lnTo>
                <a:close/>
              </a:path>
            </a:pathLst>
          </a:custGeom>
          <a:blipFill rotWithShape="0">
            <a:blip r:embed="rId8">
              <a:extLst>
                <a:ext uri="{96DAC541-7B7A-43D3-8B79-37D633B846F1}">
                  <asvg:svgBlip xmlns:asvg="http://schemas.microsoft.com/office/drawing/2016/SVG/main" r:embed="rId9"/>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109" name="Group 13"/>
          <p:cNvGrpSpPr/>
          <p:nvPr/>
        </p:nvGrpSpPr>
        <p:grpSpPr>
          <a:xfrm>
            <a:off x="15875640" y="7025040"/>
            <a:ext cx="862920" cy="300600"/>
            <a:chOff x="15875640" y="7025040"/>
            <a:chExt cx="862920" cy="300600"/>
          </a:xfrm>
        </p:grpSpPr>
        <p:sp>
          <p:nvSpPr>
            <p:cNvPr id="110" name="Freeform 14"/>
            <p:cNvSpPr/>
            <p:nvPr/>
          </p:nvSpPr>
          <p:spPr>
            <a:xfrm>
              <a:off x="15875640" y="7025040"/>
              <a:ext cx="862920" cy="300600"/>
            </a:xfrm>
            <a:custGeom>
              <a:avLst/>
              <a:gdLst>
                <a:gd name="textAreaLeft" fmla="*/ 0 w 862920"/>
                <a:gd name="textAreaRight" fmla="*/ 863280 w 862920"/>
                <a:gd name="textAreaTop" fmla="*/ 0 h 300600"/>
                <a:gd name="textAreaBottom" fmla="*/ 300960 h 300600"/>
              </a:gdLst>
              <a:ahLst/>
              <a:cxnLst/>
              <a:rect l="textAreaLeft" t="textAreaTop" r="textAreaRight" b="textAreaBottom"/>
              <a:pathLst>
                <a:path w="1151128" h="401066">
                  <a:moveTo>
                    <a:pt x="1018032" y="0"/>
                  </a:moveTo>
                  <a:lnTo>
                    <a:pt x="953008" y="65024"/>
                  </a:lnTo>
                  <a:lnTo>
                    <a:pt x="953008" y="74930"/>
                  </a:lnTo>
                  <a:lnTo>
                    <a:pt x="948182" y="99568"/>
                  </a:lnTo>
                  <a:lnTo>
                    <a:pt x="934974" y="119380"/>
                  </a:lnTo>
                  <a:lnTo>
                    <a:pt x="915162" y="132588"/>
                  </a:lnTo>
                  <a:lnTo>
                    <a:pt x="890778" y="137414"/>
                  </a:lnTo>
                  <a:lnTo>
                    <a:pt x="104902" y="137414"/>
                  </a:lnTo>
                  <a:lnTo>
                    <a:pt x="24638" y="277114"/>
                  </a:lnTo>
                  <a:lnTo>
                    <a:pt x="0" y="342392"/>
                  </a:lnTo>
                  <a:lnTo>
                    <a:pt x="8890" y="396240"/>
                  </a:lnTo>
                  <a:lnTo>
                    <a:pt x="12954" y="401066"/>
                  </a:lnTo>
                  <a:lnTo>
                    <a:pt x="1151128" y="401066"/>
                  </a:lnTo>
                  <a:lnTo>
                    <a:pt x="1128522" y="393446"/>
                  </a:lnTo>
                  <a:lnTo>
                    <a:pt x="1110234" y="376936"/>
                  </a:lnTo>
                  <a:lnTo>
                    <a:pt x="1100074" y="354584"/>
                  </a:lnTo>
                  <a:lnTo>
                    <a:pt x="1098804" y="330454"/>
                  </a:lnTo>
                  <a:lnTo>
                    <a:pt x="1106424" y="307848"/>
                  </a:lnTo>
                  <a:lnTo>
                    <a:pt x="1122934" y="289560"/>
                  </a:lnTo>
                  <a:lnTo>
                    <a:pt x="1122934" y="104902"/>
                  </a:lnTo>
                  <a:lnTo>
                    <a:pt x="1018032"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11" name="Group 15"/>
          <p:cNvGrpSpPr/>
          <p:nvPr/>
        </p:nvGrpSpPr>
        <p:grpSpPr>
          <a:xfrm>
            <a:off x="16719480" y="7026840"/>
            <a:ext cx="275040" cy="140040"/>
            <a:chOff x="16719480" y="7026840"/>
            <a:chExt cx="275040" cy="140040"/>
          </a:xfrm>
        </p:grpSpPr>
        <p:sp>
          <p:nvSpPr>
            <p:cNvPr id="112" name="Freeform 16"/>
            <p:cNvSpPr/>
            <p:nvPr/>
          </p:nvSpPr>
          <p:spPr>
            <a:xfrm>
              <a:off x="16719480" y="7026840"/>
              <a:ext cx="275040" cy="140040"/>
            </a:xfrm>
            <a:custGeom>
              <a:avLst/>
              <a:gdLst>
                <a:gd name="textAreaLeft" fmla="*/ 0 w 275040"/>
                <a:gd name="textAreaRight" fmla="*/ 275400 w 275040"/>
                <a:gd name="textAreaTop" fmla="*/ 0 h 140040"/>
                <a:gd name="textAreaBottom" fmla="*/ 140400 h 140040"/>
              </a:gdLst>
              <a:ahLst/>
              <a:cxnLst/>
              <a:rect l="textAreaLeft" t="textAreaTop" r="textAreaRight" b="textAreaBottom"/>
              <a:pathLst>
                <a:path w="367030" h="187198">
                  <a:moveTo>
                    <a:pt x="367030" y="0"/>
                  </a:moveTo>
                  <a:lnTo>
                    <a:pt x="0" y="0"/>
                  </a:lnTo>
                  <a:lnTo>
                    <a:pt x="72390" y="72390"/>
                  </a:lnTo>
                  <a:lnTo>
                    <a:pt x="72390" y="187198"/>
                  </a:lnTo>
                  <a:lnTo>
                    <a:pt x="204724" y="187198"/>
                  </a:lnTo>
                  <a:lnTo>
                    <a:pt x="299720" y="74930"/>
                  </a:lnTo>
                  <a:lnTo>
                    <a:pt x="299720" y="57404"/>
                  </a:lnTo>
                  <a:lnTo>
                    <a:pt x="306324" y="33528"/>
                  </a:lnTo>
                  <a:lnTo>
                    <a:pt x="321056" y="14732"/>
                  </a:lnTo>
                  <a:lnTo>
                    <a:pt x="342138" y="3048"/>
                  </a:lnTo>
                  <a:lnTo>
                    <a:pt x="367030"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13" name="Group 17"/>
          <p:cNvGrpSpPr/>
          <p:nvPr/>
        </p:nvGrpSpPr>
        <p:grpSpPr>
          <a:xfrm>
            <a:off x="15954480" y="6699600"/>
            <a:ext cx="725760" cy="428400"/>
            <a:chOff x="15954480" y="6699600"/>
            <a:chExt cx="725760" cy="428400"/>
          </a:xfrm>
        </p:grpSpPr>
        <p:sp>
          <p:nvSpPr>
            <p:cNvPr id="114" name="Freeform 18"/>
            <p:cNvSpPr/>
            <p:nvPr/>
          </p:nvSpPr>
          <p:spPr>
            <a:xfrm>
              <a:off x="15954480" y="6699600"/>
              <a:ext cx="725760" cy="428400"/>
            </a:xfrm>
            <a:custGeom>
              <a:avLst/>
              <a:gdLst>
                <a:gd name="textAreaLeft" fmla="*/ 0 w 725760"/>
                <a:gd name="textAreaRight" fmla="*/ 726120 w 725760"/>
                <a:gd name="textAreaTop" fmla="*/ 0 h 428400"/>
                <a:gd name="textAreaBottom" fmla="*/ 428760 h 428400"/>
              </a:gdLst>
              <a:ahLst/>
              <a:cxnLst/>
              <a:rect l="textAreaLeft" t="textAreaTop" r="textAreaRight" b="textAreaBottom"/>
              <a:pathLst>
                <a:path w="967994" h="571500">
                  <a:moveTo>
                    <a:pt x="967994" y="0"/>
                  </a:moveTo>
                  <a:lnTo>
                    <a:pt x="843280" y="0"/>
                  </a:lnTo>
                  <a:lnTo>
                    <a:pt x="843280" y="99822"/>
                  </a:lnTo>
                  <a:lnTo>
                    <a:pt x="848106" y="102108"/>
                  </a:lnTo>
                  <a:lnTo>
                    <a:pt x="853186" y="107188"/>
                  </a:lnTo>
                  <a:lnTo>
                    <a:pt x="855726" y="112268"/>
                  </a:lnTo>
                  <a:lnTo>
                    <a:pt x="865886" y="134620"/>
                  </a:lnTo>
                  <a:lnTo>
                    <a:pt x="867156" y="158750"/>
                  </a:lnTo>
                  <a:lnTo>
                    <a:pt x="859536" y="181356"/>
                  </a:lnTo>
                  <a:lnTo>
                    <a:pt x="843280" y="199644"/>
                  </a:lnTo>
                  <a:lnTo>
                    <a:pt x="820674" y="209804"/>
                  </a:lnTo>
                  <a:lnTo>
                    <a:pt x="796798" y="211074"/>
                  </a:lnTo>
                  <a:lnTo>
                    <a:pt x="108966" y="211074"/>
                  </a:lnTo>
                  <a:lnTo>
                    <a:pt x="108204" y="213868"/>
                  </a:lnTo>
                  <a:lnTo>
                    <a:pt x="94234" y="305054"/>
                  </a:lnTo>
                  <a:lnTo>
                    <a:pt x="91948" y="399288"/>
                  </a:lnTo>
                  <a:lnTo>
                    <a:pt x="91948" y="411734"/>
                  </a:lnTo>
                  <a:lnTo>
                    <a:pt x="0" y="571500"/>
                  </a:lnTo>
                  <a:lnTo>
                    <a:pt x="785876" y="571500"/>
                  </a:lnTo>
                  <a:lnTo>
                    <a:pt x="761238" y="566674"/>
                  </a:lnTo>
                  <a:lnTo>
                    <a:pt x="741426" y="553466"/>
                  </a:lnTo>
                  <a:lnTo>
                    <a:pt x="728218" y="533654"/>
                  </a:lnTo>
                  <a:lnTo>
                    <a:pt x="723392" y="509016"/>
                  </a:lnTo>
                  <a:lnTo>
                    <a:pt x="728218" y="484632"/>
                  </a:lnTo>
                  <a:lnTo>
                    <a:pt x="741426" y="464820"/>
                  </a:lnTo>
                  <a:lnTo>
                    <a:pt x="761238" y="451612"/>
                  </a:lnTo>
                  <a:lnTo>
                    <a:pt x="785876" y="446786"/>
                  </a:lnTo>
                  <a:lnTo>
                    <a:pt x="793242" y="446786"/>
                  </a:lnTo>
                  <a:lnTo>
                    <a:pt x="967994" y="272034"/>
                  </a:lnTo>
                  <a:lnTo>
                    <a:pt x="967994"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15" name="Group 19"/>
          <p:cNvGrpSpPr/>
          <p:nvPr/>
        </p:nvGrpSpPr>
        <p:grpSpPr>
          <a:xfrm>
            <a:off x="16678440" y="6653520"/>
            <a:ext cx="261000" cy="372600"/>
            <a:chOff x="16678440" y="6653520"/>
            <a:chExt cx="261000" cy="372600"/>
          </a:xfrm>
        </p:grpSpPr>
        <p:sp>
          <p:nvSpPr>
            <p:cNvPr id="116" name="Freeform 20"/>
            <p:cNvSpPr/>
            <p:nvPr/>
          </p:nvSpPr>
          <p:spPr>
            <a:xfrm>
              <a:off x="16678440" y="6653520"/>
              <a:ext cx="261000" cy="372600"/>
            </a:xfrm>
            <a:custGeom>
              <a:avLst/>
              <a:gdLst>
                <a:gd name="textAreaLeft" fmla="*/ 0 w 261000"/>
                <a:gd name="textAreaRight" fmla="*/ 261360 w 261000"/>
                <a:gd name="textAreaTop" fmla="*/ 0 h 372600"/>
                <a:gd name="textAreaBottom" fmla="*/ 372960 h 372600"/>
              </a:gdLst>
              <a:ahLst/>
              <a:cxnLst/>
              <a:rect l="textAreaLeft" t="textAreaTop" r="textAreaRight" b="textAreaBottom"/>
              <a:pathLst>
                <a:path w="348488" h="497332">
                  <a:moveTo>
                    <a:pt x="348488" y="0"/>
                  </a:moveTo>
                  <a:lnTo>
                    <a:pt x="77470" y="0"/>
                  </a:lnTo>
                  <a:lnTo>
                    <a:pt x="77470" y="363474"/>
                  </a:lnTo>
                  <a:lnTo>
                    <a:pt x="0" y="443230"/>
                  </a:lnTo>
                  <a:lnTo>
                    <a:pt x="54102" y="497332"/>
                  </a:lnTo>
                  <a:lnTo>
                    <a:pt x="230632" y="497332"/>
                  </a:lnTo>
                  <a:lnTo>
                    <a:pt x="208026" y="489458"/>
                  </a:lnTo>
                  <a:lnTo>
                    <a:pt x="189738" y="473202"/>
                  </a:lnTo>
                  <a:lnTo>
                    <a:pt x="179324" y="450850"/>
                  </a:lnTo>
                  <a:lnTo>
                    <a:pt x="178308" y="426720"/>
                  </a:lnTo>
                  <a:lnTo>
                    <a:pt x="185928" y="404114"/>
                  </a:lnTo>
                  <a:lnTo>
                    <a:pt x="202184" y="385826"/>
                  </a:lnTo>
                  <a:lnTo>
                    <a:pt x="202184" y="211074"/>
                  </a:lnTo>
                  <a:lnTo>
                    <a:pt x="302006" y="211074"/>
                  </a:lnTo>
                  <a:lnTo>
                    <a:pt x="302006" y="111252"/>
                  </a:lnTo>
                  <a:lnTo>
                    <a:pt x="297180" y="108712"/>
                  </a:lnTo>
                  <a:lnTo>
                    <a:pt x="292100" y="103886"/>
                  </a:lnTo>
                  <a:lnTo>
                    <a:pt x="289560" y="98806"/>
                  </a:lnTo>
                  <a:lnTo>
                    <a:pt x="279146" y="76454"/>
                  </a:lnTo>
                  <a:lnTo>
                    <a:pt x="278130" y="52324"/>
                  </a:lnTo>
                  <a:lnTo>
                    <a:pt x="285750" y="29718"/>
                  </a:lnTo>
                  <a:lnTo>
                    <a:pt x="302006" y="11430"/>
                  </a:lnTo>
                  <a:lnTo>
                    <a:pt x="324358" y="1016"/>
                  </a:lnTo>
                  <a:lnTo>
                    <a:pt x="348488"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17" name="Group 21"/>
          <p:cNvGrpSpPr/>
          <p:nvPr/>
        </p:nvGrpSpPr>
        <p:grpSpPr>
          <a:xfrm>
            <a:off x="16036200" y="6503760"/>
            <a:ext cx="678600" cy="353880"/>
            <a:chOff x="16036200" y="6503760"/>
            <a:chExt cx="678600" cy="353880"/>
          </a:xfrm>
        </p:grpSpPr>
        <p:sp>
          <p:nvSpPr>
            <p:cNvPr id="118" name="Freeform 22"/>
            <p:cNvSpPr/>
            <p:nvPr/>
          </p:nvSpPr>
          <p:spPr>
            <a:xfrm>
              <a:off x="16036200" y="6503760"/>
              <a:ext cx="678600" cy="353880"/>
            </a:xfrm>
            <a:custGeom>
              <a:avLst/>
              <a:gdLst>
                <a:gd name="textAreaLeft" fmla="*/ 0 w 678600"/>
                <a:gd name="textAreaRight" fmla="*/ 678960 w 678600"/>
                <a:gd name="textAreaTop" fmla="*/ 0 h 353880"/>
                <a:gd name="textAreaBottom" fmla="*/ 354240 h 353880"/>
              </a:gdLst>
              <a:ahLst/>
              <a:cxnLst/>
              <a:rect l="textAreaLeft" t="textAreaTop" r="textAreaRight" b="textAreaBottom"/>
              <a:pathLst>
                <a:path w="905510" h="472186">
                  <a:moveTo>
                    <a:pt x="905510" y="0"/>
                  </a:moveTo>
                  <a:lnTo>
                    <a:pt x="534670" y="0"/>
                  </a:lnTo>
                  <a:lnTo>
                    <a:pt x="534670" y="171196"/>
                  </a:lnTo>
                  <a:lnTo>
                    <a:pt x="434594" y="261112"/>
                  </a:lnTo>
                  <a:lnTo>
                    <a:pt x="434594" y="265938"/>
                  </a:lnTo>
                  <a:lnTo>
                    <a:pt x="429768" y="290576"/>
                  </a:lnTo>
                  <a:lnTo>
                    <a:pt x="416560" y="310388"/>
                  </a:lnTo>
                  <a:lnTo>
                    <a:pt x="396748" y="323596"/>
                  </a:lnTo>
                  <a:lnTo>
                    <a:pt x="372364" y="328422"/>
                  </a:lnTo>
                  <a:lnTo>
                    <a:pt x="48514" y="328422"/>
                  </a:lnTo>
                  <a:lnTo>
                    <a:pt x="23622" y="387604"/>
                  </a:lnTo>
                  <a:lnTo>
                    <a:pt x="0" y="472186"/>
                  </a:lnTo>
                  <a:lnTo>
                    <a:pt x="687832" y="472186"/>
                  </a:lnTo>
                  <a:lnTo>
                    <a:pt x="664972" y="464566"/>
                  </a:lnTo>
                  <a:lnTo>
                    <a:pt x="646938" y="448310"/>
                  </a:lnTo>
                  <a:lnTo>
                    <a:pt x="636524" y="425704"/>
                  </a:lnTo>
                  <a:lnTo>
                    <a:pt x="635254" y="401828"/>
                  </a:lnTo>
                  <a:lnTo>
                    <a:pt x="642874" y="378968"/>
                  </a:lnTo>
                  <a:lnTo>
                    <a:pt x="659384" y="360934"/>
                  </a:lnTo>
                  <a:lnTo>
                    <a:pt x="659384" y="186182"/>
                  </a:lnTo>
                  <a:lnTo>
                    <a:pt x="859028" y="186182"/>
                  </a:lnTo>
                  <a:lnTo>
                    <a:pt x="859028" y="111252"/>
                  </a:lnTo>
                  <a:lnTo>
                    <a:pt x="853948" y="108712"/>
                  </a:lnTo>
                  <a:lnTo>
                    <a:pt x="849122" y="103632"/>
                  </a:lnTo>
                  <a:lnTo>
                    <a:pt x="846582" y="98806"/>
                  </a:lnTo>
                  <a:lnTo>
                    <a:pt x="836168" y="76200"/>
                  </a:lnTo>
                  <a:lnTo>
                    <a:pt x="834898" y="52324"/>
                  </a:lnTo>
                  <a:lnTo>
                    <a:pt x="842772" y="29718"/>
                  </a:lnTo>
                  <a:lnTo>
                    <a:pt x="859028" y="11430"/>
                  </a:lnTo>
                  <a:lnTo>
                    <a:pt x="881380" y="1016"/>
                  </a:lnTo>
                  <a:lnTo>
                    <a:pt x="905510"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19" name="Group 23"/>
          <p:cNvGrpSpPr/>
          <p:nvPr/>
        </p:nvGrpSpPr>
        <p:grpSpPr>
          <a:xfrm>
            <a:off x="16072560" y="6495480"/>
            <a:ext cx="364320" cy="254160"/>
            <a:chOff x="16072560" y="6495480"/>
            <a:chExt cx="364320" cy="254160"/>
          </a:xfrm>
        </p:grpSpPr>
        <p:sp>
          <p:nvSpPr>
            <p:cNvPr id="120" name="Freeform 24"/>
            <p:cNvSpPr/>
            <p:nvPr/>
          </p:nvSpPr>
          <p:spPr>
            <a:xfrm>
              <a:off x="16072560" y="6495480"/>
              <a:ext cx="364320" cy="254160"/>
            </a:xfrm>
            <a:custGeom>
              <a:avLst/>
              <a:gdLst>
                <a:gd name="textAreaLeft" fmla="*/ 0 w 364320"/>
                <a:gd name="textAreaRight" fmla="*/ 364680 w 364320"/>
                <a:gd name="textAreaTop" fmla="*/ 0 h 254160"/>
                <a:gd name="textAreaBottom" fmla="*/ 254520 h 254160"/>
              </a:gdLst>
              <a:ahLst/>
              <a:cxnLst/>
              <a:rect l="textAreaLeft" t="textAreaTop" r="textAreaRight" b="textAreaBottom"/>
              <a:pathLst>
                <a:path w="486156" h="339344">
                  <a:moveTo>
                    <a:pt x="486156" y="0"/>
                  </a:moveTo>
                  <a:lnTo>
                    <a:pt x="301752" y="0"/>
                  </a:lnTo>
                  <a:lnTo>
                    <a:pt x="234188" y="44704"/>
                  </a:lnTo>
                  <a:lnTo>
                    <a:pt x="166624" y="101854"/>
                  </a:lnTo>
                  <a:lnTo>
                    <a:pt x="106172" y="166624"/>
                  </a:lnTo>
                  <a:lnTo>
                    <a:pt x="53594" y="238252"/>
                  </a:lnTo>
                  <a:lnTo>
                    <a:pt x="0" y="339344"/>
                  </a:lnTo>
                  <a:lnTo>
                    <a:pt x="323850" y="339344"/>
                  </a:lnTo>
                  <a:lnTo>
                    <a:pt x="299212" y="334772"/>
                  </a:lnTo>
                  <a:lnTo>
                    <a:pt x="279400" y="322580"/>
                  </a:lnTo>
                  <a:lnTo>
                    <a:pt x="266192" y="303530"/>
                  </a:lnTo>
                  <a:lnTo>
                    <a:pt x="261366" y="279400"/>
                  </a:lnTo>
                  <a:lnTo>
                    <a:pt x="266192" y="255016"/>
                  </a:lnTo>
                  <a:lnTo>
                    <a:pt x="279400" y="235204"/>
                  </a:lnTo>
                  <a:lnTo>
                    <a:pt x="299212" y="221742"/>
                  </a:lnTo>
                  <a:lnTo>
                    <a:pt x="323850" y="216916"/>
                  </a:lnTo>
                  <a:lnTo>
                    <a:pt x="336296" y="216916"/>
                  </a:lnTo>
                  <a:lnTo>
                    <a:pt x="411226" y="149606"/>
                  </a:lnTo>
                  <a:lnTo>
                    <a:pt x="411226" y="27432"/>
                  </a:lnTo>
                  <a:lnTo>
                    <a:pt x="429768" y="19812"/>
                  </a:lnTo>
                  <a:lnTo>
                    <a:pt x="448564" y="12700"/>
                  </a:lnTo>
                  <a:lnTo>
                    <a:pt x="467360" y="6096"/>
                  </a:lnTo>
                  <a:lnTo>
                    <a:pt x="486156"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21" name="Group 25"/>
          <p:cNvGrpSpPr/>
          <p:nvPr/>
        </p:nvGrpSpPr>
        <p:grpSpPr>
          <a:xfrm>
            <a:off x="-1080" y="7821360"/>
            <a:ext cx="18287640" cy="269640"/>
            <a:chOff x="-1080" y="7821360"/>
            <a:chExt cx="18287640" cy="269640"/>
          </a:xfrm>
        </p:grpSpPr>
        <p:sp>
          <p:nvSpPr>
            <p:cNvPr id="122" name="Freeform 26"/>
            <p:cNvSpPr/>
            <p:nvPr/>
          </p:nvSpPr>
          <p:spPr>
            <a:xfrm>
              <a:off x="-1080" y="7821360"/>
              <a:ext cx="18287640" cy="269640"/>
            </a:xfrm>
            <a:custGeom>
              <a:avLst/>
              <a:gdLst>
                <a:gd name="textAreaLeft" fmla="*/ 0 w 18287640"/>
                <a:gd name="textAreaRight" fmla="*/ 18288000 w 18287640"/>
                <a:gd name="textAreaTop" fmla="*/ 0 h 269640"/>
                <a:gd name="textAreaBottom" fmla="*/ 270000 h 269640"/>
              </a:gdLst>
              <a:ahLst/>
              <a:cxnLst/>
              <a:rect l="textAreaLeft" t="textAreaTop" r="textAreaRight" b="textAreaBottom"/>
              <a:pathLst>
                <a:path w="24384000" h="360172">
                  <a:moveTo>
                    <a:pt x="0" y="360172"/>
                  </a:moveTo>
                  <a:lnTo>
                    <a:pt x="24384000" y="360172"/>
                  </a:lnTo>
                  <a:lnTo>
                    <a:pt x="24384000" y="0"/>
                  </a:lnTo>
                  <a:lnTo>
                    <a:pt x="0" y="0"/>
                  </a:lnTo>
                  <a:lnTo>
                    <a:pt x="0" y="360172"/>
                  </a:lnTo>
                  <a:close/>
                </a:path>
              </a:pathLst>
            </a:custGeom>
            <a:solidFill>
              <a:srgbClr val="F4EDFD"/>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23" name="Group 27"/>
          <p:cNvGrpSpPr/>
          <p:nvPr/>
        </p:nvGrpSpPr>
        <p:grpSpPr>
          <a:xfrm>
            <a:off x="9836640" y="2182320"/>
            <a:ext cx="7924320" cy="1866960"/>
            <a:chOff x="9836640" y="2182320"/>
            <a:chExt cx="7924320" cy="1866960"/>
          </a:xfrm>
        </p:grpSpPr>
        <p:sp>
          <p:nvSpPr>
            <p:cNvPr id="124" name="Freeform 28"/>
            <p:cNvSpPr/>
            <p:nvPr/>
          </p:nvSpPr>
          <p:spPr>
            <a:xfrm>
              <a:off x="9836640" y="2239560"/>
              <a:ext cx="7924320" cy="1809720"/>
            </a:xfrm>
            <a:custGeom>
              <a:avLst/>
              <a:gdLst>
                <a:gd name="textAreaLeft" fmla="*/ 0 w 7924320"/>
                <a:gd name="textAreaRight" fmla="*/ 7924680 w 7924320"/>
                <a:gd name="textAreaTop" fmla="*/ 0 h 1809720"/>
                <a:gd name="textAreaBottom" fmla="*/ 1810080 h 1809720"/>
              </a:gdLst>
              <a:ahLst/>
              <a:cxnLst/>
              <a:rect l="textAreaLeft" t="textAreaTop" r="textAreaRight" b="textAreaBottom"/>
              <a:pathLst>
                <a:path w="10566400" h="2413381">
                  <a:moveTo>
                    <a:pt x="0" y="0"/>
                  </a:moveTo>
                  <a:lnTo>
                    <a:pt x="10566400" y="0"/>
                  </a:lnTo>
                  <a:lnTo>
                    <a:pt x="10566400" y="2413381"/>
                  </a:lnTo>
                  <a:lnTo>
                    <a:pt x="0" y="2413381"/>
                  </a:lnTo>
                  <a:close/>
                </a:path>
              </a:pathLst>
            </a:custGeom>
            <a:solidFill>
              <a:srgbClr val="F4EDFD"/>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Garet Book"/>
              </a:endParaRPr>
            </a:p>
          </p:txBody>
        </p:sp>
        <p:sp>
          <p:nvSpPr>
            <p:cNvPr id="125" name="TextBox 29"/>
            <p:cNvSpPr/>
            <p:nvPr/>
          </p:nvSpPr>
          <p:spPr>
            <a:xfrm>
              <a:off x="9836640" y="2182320"/>
              <a:ext cx="7924320" cy="186696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t">
              <a:noAutofit/>
            </a:bodyPr>
            <a:lstStyle/>
            <a:p>
              <a:pPr defTabSz="914400">
                <a:lnSpc>
                  <a:spcPts val="3436"/>
                </a:lnSpc>
              </a:pPr>
              <a:r>
                <a:rPr lang="en-US" sz="2000" b="0" u="none" strike="noStrike" spc="3" dirty="0">
                  <a:solidFill>
                    <a:srgbClr val="8E52F5"/>
                  </a:solidFill>
                  <a:effectLst/>
                  <a:uFillTx/>
                  <a:latin typeface="Garet Book" pitchFamily="2" charset="0"/>
                  <a:ea typeface="Garet"/>
                </a:rPr>
                <a:t>So that's the trolley problem:</a:t>
              </a:r>
              <a:endParaRPr lang="nl-BE" sz="2000" b="0" u="none" strike="noStrike" dirty="0">
                <a:solidFill>
                  <a:srgbClr val="000000"/>
                </a:solidFill>
                <a:effectLst/>
                <a:uFillTx/>
                <a:latin typeface="Garet Book" pitchFamily="2" charset="0"/>
              </a:endParaRPr>
            </a:p>
            <a:p>
              <a:pPr defTabSz="914400">
                <a:lnSpc>
                  <a:spcPts val="3436"/>
                </a:lnSpc>
              </a:pPr>
              <a:endParaRPr lang="nl-BE" sz="2000" b="0" u="none" strike="noStrike" dirty="0">
                <a:solidFill>
                  <a:srgbClr val="000000"/>
                </a:solidFill>
                <a:effectLst/>
                <a:uFillTx/>
                <a:latin typeface="Garet Book" pitchFamily="2" charset="0"/>
              </a:endParaRPr>
            </a:p>
            <a:p>
              <a:pPr defTabSz="914400">
                <a:lnSpc>
                  <a:spcPts val="3436"/>
                </a:lnSpc>
              </a:pPr>
              <a:r>
                <a:rPr lang="en-US" sz="2000" b="0" u="none" strike="noStrike" spc="91" dirty="0">
                  <a:solidFill>
                    <a:srgbClr val="8E52F5"/>
                  </a:solidFill>
                  <a:effectLst/>
                  <a:uFillTx/>
                  <a:latin typeface="Garet Book" pitchFamily="2" charset="0"/>
                  <a:ea typeface="Garet"/>
                </a:rPr>
                <a:t>What is right? Sacrifice one person to save five? </a:t>
              </a:r>
              <a:br>
                <a:rPr sz="2000" dirty="0">
                  <a:latin typeface="Garet Book" pitchFamily="2" charset="0"/>
                </a:rPr>
              </a:br>
              <a:r>
                <a:rPr lang="en-US" sz="2000" b="0" u="none" strike="noStrike" spc="91" dirty="0">
                  <a:solidFill>
                    <a:srgbClr val="8E52F5"/>
                  </a:solidFill>
                  <a:effectLst/>
                  <a:uFillTx/>
                  <a:latin typeface="Garet Book" pitchFamily="2" charset="0"/>
                  <a:ea typeface="Garet"/>
                </a:rPr>
                <a:t>Or do nothing and let five people die?</a:t>
              </a:r>
              <a:endParaRPr lang="nl-BE" sz="2000" b="0" u="none" strike="noStrike" dirty="0">
                <a:solidFill>
                  <a:srgbClr val="000000"/>
                </a:solidFill>
                <a:effectLst/>
                <a:uFillTx/>
                <a:latin typeface="Garet Book" pitchFamily="2" charset="0"/>
              </a:endParaRPr>
            </a:p>
          </p:txBody>
        </p:sp>
      </p:grpSp>
      <p:sp>
        <p:nvSpPr>
          <p:cNvPr id="126" name="TextBox 30"/>
          <p:cNvSpPr/>
          <p:nvPr/>
        </p:nvSpPr>
        <p:spPr>
          <a:xfrm>
            <a:off x="803880" y="1244520"/>
            <a:ext cx="6815880" cy="743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5760"/>
              </a:lnSpc>
            </a:pPr>
            <a:r>
              <a:rPr lang="en-US" sz="4800" b="1" u="none" strike="noStrike" spc="-397" dirty="0">
                <a:solidFill>
                  <a:srgbClr val="091539"/>
                </a:solidFill>
                <a:effectLst/>
                <a:uFillTx/>
                <a:latin typeface="Garet Heavy" pitchFamily="2" charset="0"/>
                <a:ea typeface="Garet Bold"/>
              </a:rPr>
              <a:t>THE TROLLEY PROBLEM</a:t>
            </a:r>
            <a:endParaRPr lang="nl-BE" sz="4800" b="0" u="none" strike="noStrike" dirty="0">
              <a:solidFill>
                <a:srgbClr val="000000"/>
              </a:solidFill>
              <a:effectLst/>
              <a:uFillTx/>
              <a:latin typeface="Garet Heavy" pitchFamily="2" charset="0"/>
            </a:endParaRPr>
          </a:p>
        </p:txBody>
      </p:sp>
      <p:sp>
        <p:nvSpPr>
          <p:cNvPr id="127" name="TextBox 31"/>
          <p:cNvSpPr/>
          <p:nvPr/>
        </p:nvSpPr>
        <p:spPr>
          <a:xfrm>
            <a:off x="9895320" y="4409280"/>
            <a:ext cx="7807320" cy="236282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3081"/>
              </a:lnSpc>
            </a:pPr>
            <a:r>
              <a:rPr lang="en-US" sz="2000" b="0" u="none" strike="noStrike" spc="3" dirty="0">
                <a:solidFill>
                  <a:srgbClr val="091539"/>
                </a:solidFill>
                <a:effectLst/>
                <a:uFillTx/>
                <a:latin typeface="Garet Book" pitchFamily="2" charset="0"/>
                <a:ea typeface="Garet"/>
              </a:rPr>
              <a:t>→ There is </a:t>
            </a:r>
            <a:r>
              <a:rPr lang="en-US" sz="2000" b="1" u="none" strike="noStrike" spc="3" dirty="0">
                <a:solidFill>
                  <a:srgbClr val="091539"/>
                </a:solidFill>
                <a:effectLst/>
                <a:uFillTx/>
                <a:latin typeface="Garet Book" pitchFamily="2" charset="0"/>
                <a:ea typeface="Garet Bold"/>
              </a:rPr>
              <a:t>no simple answer</a:t>
            </a:r>
            <a:r>
              <a:rPr lang="en-US" sz="2000" b="0" u="none" strike="noStrike" spc="3" dirty="0">
                <a:solidFill>
                  <a:srgbClr val="091539"/>
                </a:solidFill>
                <a:effectLst/>
                <a:uFillTx/>
                <a:latin typeface="Garet Book" pitchFamily="2" charset="0"/>
                <a:ea typeface="Garet"/>
              </a:rPr>
              <a:t> – which is why many </a:t>
            </a:r>
            <a:r>
              <a:rPr lang="en-US" sz="2000" b="0" u="none" strike="noStrike" spc="3" dirty="0">
                <a:solidFill>
                  <a:srgbClr val="000000"/>
                </a:solidFill>
                <a:effectLst/>
                <a:uFillTx/>
                <a:latin typeface="Garet Book" pitchFamily="2" charset="0"/>
                <a:ea typeface="Garet"/>
              </a:rPr>
              <a:t>people are thinking about it.</a:t>
            </a:r>
            <a:endParaRPr lang="nl-BE" sz="2000" b="0" u="none" strike="noStrike" dirty="0">
              <a:solidFill>
                <a:srgbClr val="000000"/>
              </a:solidFill>
              <a:effectLst/>
              <a:uFillTx/>
              <a:latin typeface="Garet Book" pitchFamily="2" charset="0"/>
            </a:endParaRPr>
          </a:p>
          <a:p>
            <a:pPr algn="just" defTabSz="914400">
              <a:lnSpc>
                <a:spcPts val="3081"/>
              </a:lnSpc>
            </a:pPr>
            <a:endParaRPr lang="nl-BE" sz="2000" b="0" u="none" strike="noStrike" dirty="0">
              <a:solidFill>
                <a:srgbClr val="000000"/>
              </a:solidFill>
              <a:effectLst/>
              <a:uFillTx/>
              <a:latin typeface="Garet Book" pitchFamily="2" charset="0"/>
            </a:endParaRPr>
          </a:p>
          <a:p>
            <a:pPr algn="just" defTabSz="914400">
              <a:lnSpc>
                <a:spcPts val="3081"/>
              </a:lnSpc>
            </a:pPr>
            <a:r>
              <a:rPr lang="en-US" sz="2000" b="0" u="none" strike="noStrike" spc="3" dirty="0">
                <a:solidFill>
                  <a:srgbClr val="091539"/>
                </a:solidFill>
                <a:effectLst/>
                <a:uFillTx/>
                <a:latin typeface="Garet Book" pitchFamily="2" charset="0"/>
                <a:ea typeface="Garet"/>
              </a:rPr>
              <a:t>But if the answer is so difficult for us humans, with an understanding of ethics and morality, </a:t>
            </a:r>
            <a:r>
              <a:rPr lang="en-US" sz="2000" b="0" u="none" strike="noStrike" spc="3" dirty="0">
                <a:solidFill>
                  <a:srgbClr val="8E52F5"/>
                </a:solidFill>
                <a:effectLst/>
                <a:uFillTx/>
                <a:latin typeface="Garet Book" pitchFamily="2" charset="0"/>
                <a:ea typeface="Garet"/>
              </a:rPr>
              <a:t>how can a machine come up with the right answer?</a:t>
            </a:r>
            <a:endParaRPr lang="nl-BE" sz="2000" b="0" u="none" strike="noStrike" dirty="0">
              <a:solidFill>
                <a:srgbClr val="000000"/>
              </a:solidFill>
              <a:effectLst/>
              <a:uFillTx/>
              <a:latin typeface="Garet Book" pitchFamily="2" charset="0"/>
            </a:endParaRPr>
          </a:p>
        </p:txBody>
      </p:sp>
      <p:grpSp>
        <p:nvGrpSpPr>
          <p:cNvPr id="128" name="Gruppieren 38"/>
          <p:cNvGrpSpPr/>
          <p:nvPr/>
        </p:nvGrpSpPr>
        <p:grpSpPr>
          <a:xfrm>
            <a:off x="17355240" y="6416640"/>
            <a:ext cx="356040" cy="572040"/>
            <a:chOff x="17355240" y="6416640"/>
            <a:chExt cx="356040" cy="572040"/>
          </a:xfrm>
        </p:grpSpPr>
        <p:sp>
          <p:nvSpPr>
            <p:cNvPr id="129" name="Freeform 32"/>
            <p:cNvSpPr/>
            <p:nvPr/>
          </p:nvSpPr>
          <p:spPr>
            <a:xfrm>
              <a:off x="17355240" y="6416640"/>
              <a:ext cx="356040" cy="427320"/>
            </a:xfrm>
            <a:custGeom>
              <a:avLst/>
              <a:gdLst>
                <a:gd name="textAreaLeft" fmla="*/ 0 w 356040"/>
                <a:gd name="textAreaRight" fmla="*/ 356400 w 356040"/>
                <a:gd name="textAreaTop" fmla="*/ 0 h 427320"/>
                <a:gd name="textAreaBottom" fmla="*/ 427680 h 427320"/>
              </a:gdLst>
              <a:ahLst/>
              <a:cxnLst/>
              <a:rect l="textAreaLeft" t="textAreaTop" r="textAreaRight" b="textAreaBottom"/>
              <a:pathLst>
                <a:path w="356235" h="427672">
                  <a:moveTo>
                    <a:pt x="0" y="0"/>
                  </a:moveTo>
                  <a:lnTo>
                    <a:pt x="356235" y="0"/>
                  </a:lnTo>
                  <a:lnTo>
                    <a:pt x="356235" y="427673"/>
                  </a:lnTo>
                  <a:lnTo>
                    <a:pt x="0" y="427673"/>
                  </a:lnTo>
                  <a:lnTo>
                    <a:pt x="0" y="0"/>
                  </a:lnTo>
                  <a:close/>
                </a:path>
              </a:pathLst>
            </a:custGeom>
            <a:blipFill rotWithShape="0">
              <a:blip r:embed="rId10">
                <a:extLst>
                  <a:ext uri="{96DAC541-7B7A-43D3-8B79-37D633B846F1}">
                    <asvg:svgBlip xmlns:asvg="http://schemas.microsoft.com/office/drawing/2016/SVG/main" r:embed="rId11"/>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130" name="Group 33"/>
            <p:cNvGrpSpPr/>
            <p:nvPr/>
          </p:nvGrpSpPr>
          <p:grpSpPr>
            <a:xfrm>
              <a:off x="17419680" y="6886080"/>
              <a:ext cx="103680" cy="102600"/>
              <a:chOff x="17419680" y="6886080"/>
              <a:chExt cx="103680" cy="102600"/>
            </a:xfrm>
          </p:grpSpPr>
          <p:sp>
            <p:nvSpPr>
              <p:cNvPr id="131" name="Freeform 34"/>
              <p:cNvSpPr/>
              <p:nvPr/>
            </p:nvSpPr>
            <p:spPr>
              <a:xfrm>
                <a:off x="17419680" y="6886080"/>
                <a:ext cx="103680" cy="102600"/>
              </a:xfrm>
              <a:custGeom>
                <a:avLst/>
                <a:gdLst>
                  <a:gd name="textAreaLeft" fmla="*/ 0 w 103680"/>
                  <a:gd name="textAreaRight" fmla="*/ 104040 w 103680"/>
                  <a:gd name="textAreaTop" fmla="*/ 0 h 102600"/>
                  <a:gd name="textAreaBottom" fmla="*/ 102960 h 102600"/>
                </a:gdLst>
                <a:ahLst/>
                <a:cxnLst/>
                <a:rect l="textAreaLeft" t="textAreaTop" r="textAreaRight" b="textAreaBottom"/>
                <a:pathLst>
                  <a:path w="138938" h="137414">
                    <a:moveTo>
                      <a:pt x="0" y="0"/>
                    </a:moveTo>
                    <a:lnTo>
                      <a:pt x="138938" y="0"/>
                    </a:lnTo>
                    <a:lnTo>
                      <a:pt x="138938" y="137414"/>
                    </a:lnTo>
                    <a:lnTo>
                      <a:pt x="0" y="137414"/>
                    </a:lnTo>
                    <a:close/>
                  </a:path>
                </a:pathLst>
              </a:custGeom>
              <a:blipFill rotWithShape="0">
                <a:blip r:embed="rId1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grpSp>
        <p:nvGrpSpPr>
          <p:cNvPr id="132" name="Group 35"/>
          <p:cNvGrpSpPr/>
          <p:nvPr/>
        </p:nvGrpSpPr>
        <p:grpSpPr>
          <a:xfrm>
            <a:off x="0" y="0"/>
            <a:ext cx="18287640" cy="745200"/>
            <a:chOff x="0" y="0"/>
            <a:chExt cx="18287640" cy="745200"/>
          </a:xfrm>
        </p:grpSpPr>
        <p:sp>
          <p:nvSpPr>
            <p:cNvPr id="133" name="Freeform 36"/>
            <p:cNvSpPr/>
            <p:nvPr/>
          </p:nvSpPr>
          <p:spPr>
            <a:xfrm>
              <a:off x="0" y="0"/>
              <a:ext cx="18287640" cy="745200"/>
            </a:xfrm>
            <a:custGeom>
              <a:avLst/>
              <a:gdLst>
                <a:gd name="textAreaLeft" fmla="*/ 0 w 18287640"/>
                <a:gd name="textAreaRight" fmla="*/ 18288000 w 18287640"/>
                <a:gd name="textAreaTop" fmla="*/ 0 h 745200"/>
                <a:gd name="textAreaBottom" fmla="*/ 745560 h 745200"/>
              </a:gdLst>
              <a:ahLst/>
              <a:cxnLst/>
              <a:rect l="textAreaLeft" t="textAreaTop" r="textAreaRight" b="textAreaBottom"/>
              <a:pathLst>
                <a:path w="24384000" h="993902">
                  <a:moveTo>
                    <a:pt x="0" y="993902"/>
                  </a:moveTo>
                  <a:lnTo>
                    <a:pt x="24384000" y="993902"/>
                  </a:lnTo>
                  <a:lnTo>
                    <a:pt x="24384000" y="0"/>
                  </a:lnTo>
                  <a:lnTo>
                    <a:pt x="0" y="0"/>
                  </a:lnTo>
                  <a:lnTo>
                    <a:pt x="0" y="993902"/>
                  </a:lnTo>
                </a:path>
              </a:pathLst>
            </a:custGeom>
            <a:solidFill>
              <a:srgbClr val="8E52F5"/>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34" name="AutoShape 38"/>
          <p:cNvSpPr/>
          <p:nvPr/>
        </p:nvSpPr>
        <p:spPr>
          <a:xfrm flipV="1">
            <a:off x="5897880" y="5120280"/>
            <a:ext cx="336960" cy="23040"/>
          </a:xfrm>
          <a:prstGeom prst="line">
            <a:avLst/>
          </a:prstGeom>
          <a:ln w="38100">
            <a:solidFill>
              <a:srgbClr val="000000"/>
            </a:solidFill>
            <a:round/>
            <a:tailEnd type="arrow" w="med" len="sm"/>
          </a:ln>
        </p:spPr>
        <p:style>
          <a:lnRef idx="0">
            <a:scrgbClr r="0" g="0" b="0"/>
          </a:lnRef>
          <a:fillRef idx="0">
            <a:scrgbClr r="0" g="0" b="0"/>
          </a:fillRef>
          <a:effectRef idx="0">
            <a:scrgbClr r="0" g="0" b="0"/>
          </a:effectRef>
          <a:fontRef idx="minor"/>
        </p:style>
        <p:txBody>
          <a:bodyPr lIns="90000" tIns="-21960" rIns="90000" bIns="-21960" anchor="t">
            <a:noAutofit/>
          </a:bodyPr>
          <a:lstStyle/>
          <a:p>
            <a:endParaRPr lang="de-DE" sz="1800" b="0" u="none" strike="noStrike">
              <a:solidFill>
                <a:schemeClr val="dk1"/>
              </a:solidFill>
              <a:effectLst/>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2"/>
          <p:cNvGrpSpPr/>
          <p:nvPr/>
        </p:nvGrpSpPr>
        <p:grpSpPr>
          <a:xfrm>
            <a:off x="16858440" y="8833320"/>
            <a:ext cx="1322640" cy="1383480"/>
            <a:chOff x="16858440" y="8833320"/>
            <a:chExt cx="1322640" cy="1383480"/>
          </a:xfrm>
        </p:grpSpPr>
        <p:sp>
          <p:nvSpPr>
            <p:cNvPr id="136" name="Freeform 3"/>
            <p:cNvSpPr/>
            <p:nvPr/>
          </p:nvSpPr>
          <p:spPr>
            <a:xfrm>
              <a:off x="16858440" y="8833320"/>
              <a:ext cx="1322640" cy="1383480"/>
            </a:xfrm>
            <a:custGeom>
              <a:avLst/>
              <a:gdLst>
                <a:gd name="textAreaLeft" fmla="*/ 0 w 1322640"/>
                <a:gd name="textAreaRight" fmla="*/ 1323000 w 1322640"/>
                <a:gd name="textAreaTop" fmla="*/ 0 h 1383480"/>
                <a:gd name="textAreaBottom" fmla="*/ 1383840 h 1383480"/>
              </a:gdLst>
              <a:ahLst/>
              <a:cxnLst/>
              <a:rect l="textAreaLeft" t="textAreaTop" r="textAreaRight" b="textAreaBottom"/>
              <a:pathLst>
                <a:path w="1764030" h="1845056">
                  <a:moveTo>
                    <a:pt x="0" y="0"/>
                  </a:moveTo>
                  <a:lnTo>
                    <a:pt x="1764030" y="0"/>
                  </a:lnTo>
                  <a:lnTo>
                    <a:pt x="1764030" y="1845056"/>
                  </a:lnTo>
                  <a:lnTo>
                    <a:pt x="0" y="1845056"/>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37" name="Group 6"/>
          <p:cNvGrpSpPr/>
          <p:nvPr/>
        </p:nvGrpSpPr>
        <p:grpSpPr>
          <a:xfrm>
            <a:off x="878040" y="6587640"/>
            <a:ext cx="8858880" cy="2310480"/>
            <a:chOff x="878040" y="6587640"/>
            <a:chExt cx="8858880" cy="2310480"/>
          </a:xfrm>
        </p:grpSpPr>
        <p:sp>
          <p:nvSpPr>
            <p:cNvPr id="138" name="Freeform 7"/>
            <p:cNvSpPr/>
            <p:nvPr/>
          </p:nvSpPr>
          <p:spPr>
            <a:xfrm>
              <a:off x="878040" y="6644520"/>
              <a:ext cx="8858880" cy="2253240"/>
            </a:xfrm>
            <a:custGeom>
              <a:avLst/>
              <a:gdLst>
                <a:gd name="textAreaLeft" fmla="*/ 0 w 8858880"/>
                <a:gd name="textAreaRight" fmla="*/ 8859240 w 8858880"/>
                <a:gd name="textAreaTop" fmla="*/ 0 h 2253240"/>
                <a:gd name="textAreaBottom" fmla="*/ 2253600 h 2253240"/>
              </a:gdLst>
              <a:ahLst/>
              <a:cxnLst/>
              <a:rect l="textAreaLeft" t="textAreaTop" r="textAreaRight" b="textAreaBottom"/>
              <a:pathLst>
                <a:path w="11812270" h="3004820">
                  <a:moveTo>
                    <a:pt x="0" y="0"/>
                  </a:moveTo>
                  <a:lnTo>
                    <a:pt x="11812270" y="0"/>
                  </a:lnTo>
                  <a:lnTo>
                    <a:pt x="11812270" y="3004820"/>
                  </a:lnTo>
                  <a:lnTo>
                    <a:pt x="0" y="3004820"/>
                  </a:lnTo>
                  <a:close/>
                </a:path>
              </a:pathLst>
            </a:custGeom>
            <a:solidFill>
              <a:srgbClr val="F4EDFD"/>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Garet Book"/>
              </a:endParaRPr>
            </a:p>
          </p:txBody>
        </p:sp>
        <p:sp>
          <p:nvSpPr>
            <p:cNvPr id="139" name="TextBox 8"/>
            <p:cNvSpPr/>
            <p:nvPr/>
          </p:nvSpPr>
          <p:spPr>
            <a:xfrm>
              <a:off x="878040" y="6587640"/>
              <a:ext cx="8858880" cy="2310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t">
              <a:noAutofit/>
            </a:bodyPr>
            <a:lstStyle/>
            <a:p>
              <a:pPr defTabSz="914400">
                <a:lnSpc>
                  <a:spcPts val="3436"/>
                </a:lnSpc>
              </a:pPr>
              <a:r>
                <a:rPr lang="en-US" sz="2170" b="0" u="none" strike="noStrike" spc="3" dirty="0">
                  <a:solidFill>
                    <a:srgbClr val="8E52F5"/>
                  </a:solidFill>
                  <a:effectLst/>
                  <a:uFillTx/>
                  <a:latin typeface="Garet Book" pitchFamily="2" charset="0"/>
                  <a:ea typeface="Garet"/>
                </a:rPr>
                <a:t>This raises a similar question to the trolley problem:</a:t>
              </a:r>
              <a:endParaRPr lang="nl-BE" sz="2170" b="0" u="none" strike="noStrike" dirty="0">
                <a:solidFill>
                  <a:srgbClr val="000000"/>
                </a:solidFill>
                <a:effectLst/>
                <a:uFillTx/>
                <a:latin typeface="Garet Book" pitchFamily="2" charset="0"/>
              </a:endParaRPr>
            </a:p>
            <a:p>
              <a:pPr marL="529920" lvl="1" indent="-264960" defTabSz="914400">
                <a:lnSpc>
                  <a:spcPts val="3436"/>
                </a:lnSpc>
                <a:buClr>
                  <a:srgbClr val="8E52F5"/>
                </a:buClr>
                <a:buFont typeface="Arial"/>
                <a:buChar char="•"/>
              </a:pPr>
              <a:r>
                <a:rPr lang="en-US" sz="2170" b="1" u="none" strike="noStrike" spc="40" dirty="0">
                  <a:solidFill>
                    <a:srgbClr val="8E52F5"/>
                  </a:solidFill>
                  <a:effectLst/>
                  <a:uFillTx/>
                  <a:latin typeface="Garet Book" pitchFamily="2" charset="0"/>
                  <a:ea typeface="Garet Bold"/>
                </a:rPr>
                <a:t>Should the car save the five people</a:t>
              </a:r>
              <a:r>
                <a:rPr lang="en-US" sz="2170" b="0" u="none" strike="noStrike" spc="40" dirty="0">
                  <a:solidFill>
                    <a:srgbClr val="8E52F5"/>
                  </a:solidFill>
                  <a:effectLst/>
                  <a:uFillTx/>
                  <a:latin typeface="Garet Book" pitchFamily="2" charset="0"/>
                  <a:ea typeface="Garet"/>
                </a:rPr>
                <a:t> and sacrifice the passenger to do so?</a:t>
              </a:r>
              <a:endParaRPr lang="nl-BE" sz="2170" b="0" u="none" strike="noStrike" dirty="0">
                <a:solidFill>
                  <a:srgbClr val="000000"/>
                </a:solidFill>
                <a:effectLst/>
                <a:uFillTx/>
                <a:latin typeface="Garet Book" pitchFamily="2" charset="0"/>
              </a:endParaRPr>
            </a:p>
            <a:p>
              <a:pPr marL="529920" lvl="1" indent="-264960" defTabSz="914400">
                <a:lnSpc>
                  <a:spcPts val="3436"/>
                </a:lnSpc>
                <a:buClr>
                  <a:srgbClr val="8E52F5"/>
                </a:buClr>
                <a:buFont typeface="Arial"/>
                <a:buChar char="•"/>
              </a:pPr>
              <a:r>
                <a:rPr lang="en-US" sz="2170" b="0" u="none" strike="noStrike" spc="40" dirty="0">
                  <a:solidFill>
                    <a:srgbClr val="8E52F5"/>
                  </a:solidFill>
                  <a:effectLst/>
                  <a:uFillTx/>
                  <a:latin typeface="Garet Book" pitchFamily="2" charset="0"/>
                  <a:ea typeface="Garet"/>
                </a:rPr>
                <a:t>Or </a:t>
              </a:r>
              <a:r>
                <a:rPr lang="en-US" sz="2170" b="1" u="none" strike="noStrike" spc="40" dirty="0">
                  <a:solidFill>
                    <a:srgbClr val="8E52F5"/>
                  </a:solidFill>
                  <a:effectLst/>
                  <a:uFillTx/>
                  <a:latin typeface="Garet Book" pitchFamily="2" charset="0"/>
                  <a:ea typeface="Garet Bold"/>
                </a:rPr>
                <a:t>should the car protect the passenger</a:t>
              </a:r>
              <a:r>
                <a:rPr lang="en-US" sz="2170" b="0" u="none" strike="noStrike" spc="40" dirty="0">
                  <a:solidFill>
                    <a:srgbClr val="8E52F5"/>
                  </a:solidFill>
                  <a:effectLst/>
                  <a:uFillTx/>
                  <a:latin typeface="Garet Book" pitchFamily="2" charset="0"/>
                  <a:ea typeface="Garet"/>
                </a:rPr>
                <a:t> - and run over the five people?</a:t>
              </a:r>
              <a:endParaRPr lang="nl-BE" sz="2170" b="0" u="none" strike="noStrike" dirty="0">
                <a:solidFill>
                  <a:srgbClr val="000000"/>
                </a:solidFill>
                <a:effectLst/>
                <a:uFillTx/>
                <a:latin typeface="Garet Book" pitchFamily="2" charset="0"/>
              </a:endParaRPr>
            </a:p>
          </p:txBody>
        </p:sp>
      </p:grpSp>
      <p:grpSp>
        <p:nvGrpSpPr>
          <p:cNvPr id="140" name="Group 12"/>
          <p:cNvGrpSpPr/>
          <p:nvPr/>
        </p:nvGrpSpPr>
        <p:grpSpPr>
          <a:xfrm>
            <a:off x="10344240" y="8629560"/>
            <a:ext cx="1176840" cy="166680"/>
            <a:chOff x="10344240" y="8629560"/>
            <a:chExt cx="1176840" cy="166680"/>
          </a:xfrm>
        </p:grpSpPr>
        <p:sp>
          <p:nvSpPr>
            <p:cNvPr id="141" name="Freeform 13"/>
            <p:cNvSpPr/>
            <p:nvPr/>
          </p:nvSpPr>
          <p:spPr>
            <a:xfrm>
              <a:off x="10344240" y="8629560"/>
              <a:ext cx="1176840" cy="166680"/>
            </a:xfrm>
            <a:custGeom>
              <a:avLst/>
              <a:gdLst>
                <a:gd name="textAreaLeft" fmla="*/ 0 w 1176840"/>
                <a:gd name="textAreaRight" fmla="*/ 1177200 w 1176840"/>
                <a:gd name="textAreaTop" fmla="*/ 0 h 166680"/>
                <a:gd name="textAreaBottom" fmla="*/ 167040 h 166680"/>
              </a:gdLst>
              <a:ahLst/>
              <a:cxnLst/>
              <a:rect l="textAreaLeft" t="textAreaTop" r="textAreaRight" b="textAreaBottom"/>
              <a:pathLst>
                <a:path w="1569720" h="222504">
                  <a:moveTo>
                    <a:pt x="0" y="0"/>
                  </a:moveTo>
                  <a:lnTo>
                    <a:pt x="1569720" y="0"/>
                  </a:lnTo>
                  <a:lnTo>
                    <a:pt x="1569720" y="222504"/>
                  </a:lnTo>
                  <a:lnTo>
                    <a:pt x="0" y="222504"/>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42" name="TextBox 15"/>
          <p:cNvSpPr/>
          <p:nvPr/>
        </p:nvSpPr>
        <p:spPr>
          <a:xfrm>
            <a:off x="803880" y="1244520"/>
            <a:ext cx="7120440" cy="743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5760"/>
              </a:lnSpc>
            </a:pPr>
            <a:r>
              <a:rPr lang="en-US" sz="4800" b="1" u="none" strike="noStrike" spc="-397" dirty="0">
                <a:solidFill>
                  <a:srgbClr val="091539"/>
                </a:solidFill>
                <a:effectLst/>
                <a:uFillTx/>
                <a:latin typeface="Garet Heavy" pitchFamily="2" charset="0"/>
                <a:ea typeface="Garet Bold"/>
              </a:rPr>
              <a:t>THE TROLLEY PROBLEM</a:t>
            </a:r>
            <a:endParaRPr lang="nl-BE" sz="4800" b="0" u="none" strike="noStrike" dirty="0">
              <a:solidFill>
                <a:srgbClr val="000000"/>
              </a:solidFill>
              <a:effectLst/>
              <a:uFillTx/>
              <a:latin typeface="Garet Heavy" pitchFamily="2" charset="0"/>
            </a:endParaRPr>
          </a:p>
        </p:txBody>
      </p:sp>
      <p:sp>
        <p:nvSpPr>
          <p:cNvPr id="143" name="TextBox 16"/>
          <p:cNvSpPr/>
          <p:nvPr/>
        </p:nvSpPr>
        <p:spPr>
          <a:xfrm>
            <a:off x="878040" y="2164680"/>
            <a:ext cx="8858880" cy="4362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3436"/>
              </a:lnSpc>
            </a:pPr>
            <a:r>
              <a:rPr lang="en-US" sz="2170" b="0" u="none" strike="noStrike" spc="3" dirty="0">
                <a:solidFill>
                  <a:srgbClr val="091539"/>
                </a:solidFill>
                <a:effectLst/>
                <a:uFillTx/>
                <a:latin typeface="Garet Book" pitchFamily="2" charset="0"/>
                <a:ea typeface="Garet"/>
              </a:rPr>
              <a:t>Now  imagine  a  </a:t>
            </a:r>
            <a:r>
              <a:rPr lang="en-US" sz="2170" b="1" u="none" strike="noStrike" spc="3" dirty="0">
                <a:solidFill>
                  <a:srgbClr val="091539"/>
                </a:solidFill>
                <a:effectLst/>
                <a:uFillTx/>
                <a:latin typeface="Garet Book" pitchFamily="2" charset="0"/>
                <a:ea typeface="Garet Bold"/>
              </a:rPr>
              <a:t>self-driving car  on  the  road.</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40" dirty="0">
                <a:solidFill>
                  <a:srgbClr val="091539"/>
                </a:solidFill>
                <a:effectLst/>
                <a:uFillTx/>
                <a:latin typeface="Garet Book" pitchFamily="2" charset="0"/>
                <a:ea typeface="Garet"/>
              </a:rPr>
              <a:t> → Nobody is at the wheel - the car is </a:t>
            </a:r>
            <a:r>
              <a:rPr lang="en-US" sz="2170" b="1" u="none" strike="noStrike" spc="40" dirty="0">
                <a:solidFill>
                  <a:srgbClr val="091539"/>
                </a:solidFill>
                <a:effectLst/>
                <a:uFillTx/>
                <a:latin typeface="Garet Book" pitchFamily="2" charset="0"/>
                <a:ea typeface="Garet Bold"/>
              </a:rPr>
              <a:t>driven by the </a:t>
            </a:r>
            <a:r>
              <a:rPr lang="en-US" sz="2170" b="0" u="none" strike="noStrike" spc="40" dirty="0">
                <a:solidFill>
                  <a:srgbClr val="091539"/>
                </a:solidFill>
                <a:effectLst/>
                <a:uFillTx/>
                <a:latin typeface="Garet Book" pitchFamily="2" charset="0"/>
                <a:ea typeface="Garet"/>
              </a:rPr>
              <a:t> </a:t>
            </a:r>
            <a:r>
              <a:rPr lang="en-US" sz="2170" b="1" u="none" strike="noStrike" spc="40" dirty="0">
                <a:solidFill>
                  <a:srgbClr val="091539"/>
                </a:solidFill>
                <a:effectLst/>
                <a:uFillTx/>
                <a:latin typeface="Garet Book" pitchFamily="2" charset="0"/>
                <a:ea typeface="Garet Bold"/>
              </a:rPr>
              <a:t>computer </a:t>
            </a:r>
            <a:r>
              <a:rPr lang="en-US" sz="2170" b="0" u="none" strike="noStrike" spc="40" dirty="0">
                <a:solidFill>
                  <a:srgbClr val="091539"/>
                </a:solidFill>
                <a:effectLst/>
                <a:uFillTx/>
                <a:latin typeface="Garet Book" pitchFamily="2" charset="0"/>
                <a:ea typeface="Garet"/>
              </a:rPr>
              <a:t>alone.</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48" dirty="0">
                <a:solidFill>
                  <a:srgbClr val="091539"/>
                </a:solidFill>
                <a:effectLst/>
                <a:uFillTx/>
                <a:latin typeface="Garet Book" pitchFamily="2" charset="0"/>
                <a:ea typeface="Garet"/>
              </a:rPr>
              <a:t>Suddenly something happens:</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3" dirty="0">
                <a:solidFill>
                  <a:srgbClr val="091539"/>
                </a:solidFill>
                <a:effectLst/>
                <a:uFillTx/>
                <a:latin typeface="Garet Book" pitchFamily="2" charset="0"/>
                <a:ea typeface="Garet"/>
              </a:rPr>
              <a:t>→ </a:t>
            </a:r>
            <a:r>
              <a:rPr lang="en-US" sz="2170" b="1" u="none" strike="noStrike" spc="3" dirty="0">
                <a:solidFill>
                  <a:srgbClr val="091539"/>
                </a:solidFill>
                <a:effectLst/>
                <a:uFillTx/>
                <a:latin typeface="Garet Book" pitchFamily="2" charset="0"/>
                <a:ea typeface="Garet Bold"/>
              </a:rPr>
              <a:t>Five people </a:t>
            </a:r>
            <a:r>
              <a:rPr lang="en-US" sz="2170" b="0" u="none" strike="noStrike" spc="3" dirty="0">
                <a:solidFill>
                  <a:srgbClr val="091539"/>
                </a:solidFill>
                <a:effectLst/>
                <a:uFillTx/>
                <a:latin typeface="Garet Book" pitchFamily="2" charset="0"/>
                <a:ea typeface="Garet"/>
              </a:rPr>
              <a:t>are </a:t>
            </a:r>
            <a:r>
              <a:rPr lang="en-US" sz="2170" b="1" u="none" strike="noStrike" spc="3" dirty="0">
                <a:solidFill>
                  <a:srgbClr val="091539"/>
                </a:solidFill>
                <a:effectLst/>
                <a:uFillTx/>
                <a:latin typeface="Garet Book" pitchFamily="2" charset="0"/>
                <a:ea typeface="Garet Bold"/>
              </a:rPr>
              <a:t>on the road in front of the car</a:t>
            </a:r>
            <a:r>
              <a:rPr lang="en-US" sz="2170" b="0" u="none" strike="noStrike" spc="3" dirty="0">
                <a:solidFill>
                  <a:srgbClr val="091539"/>
                </a:solidFill>
                <a:effectLst/>
                <a:uFillTx/>
                <a:latin typeface="Garet Book" pitchFamily="2" charset="0"/>
                <a:ea typeface="Garet Bold"/>
              </a:rPr>
              <a:t>, but </a:t>
            </a:r>
            <a:r>
              <a:rPr lang="en-US" sz="2170" b="0" u="none" strike="noStrike" spc="3" dirty="0">
                <a:solidFill>
                  <a:srgbClr val="091539"/>
                </a:solidFill>
                <a:effectLst/>
                <a:uFillTx/>
                <a:latin typeface="Garet Book" pitchFamily="2" charset="0"/>
                <a:ea typeface="Garet"/>
              </a:rPr>
              <a:t>car </a:t>
            </a:r>
            <a:r>
              <a:rPr lang="en-US" sz="2170" b="0" u="none" strike="noStrike" spc="3" dirty="0">
                <a:solidFill>
                  <a:srgbClr val="FFFFFF"/>
                </a:solidFill>
                <a:effectLst/>
                <a:uFillTx/>
                <a:latin typeface="Garet Book" pitchFamily="2" charset="0"/>
                <a:ea typeface="Garet"/>
              </a:rPr>
              <a:t>→</a:t>
            </a:r>
            <a:r>
              <a:rPr lang="en-US" sz="2170" b="0" u="none" strike="noStrike" spc="3" dirty="0">
                <a:solidFill>
                  <a:srgbClr val="091539"/>
                </a:solidFill>
                <a:effectLst/>
                <a:uFillTx/>
                <a:latin typeface="Garet Book" pitchFamily="2" charset="0"/>
                <a:ea typeface="Garet"/>
              </a:rPr>
              <a:t> </a:t>
            </a:r>
            <a:r>
              <a:rPr lang="en-US" sz="2170" b="1" u="none" strike="noStrike" spc="3" dirty="0">
                <a:solidFill>
                  <a:srgbClr val="091539"/>
                </a:solidFill>
                <a:effectLst/>
                <a:uFillTx/>
                <a:latin typeface="Garet Book" pitchFamily="2" charset="0"/>
                <a:ea typeface="Garet Bold"/>
              </a:rPr>
              <a:t>cannot brake in time</a:t>
            </a:r>
            <a:r>
              <a:rPr lang="en-US" sz="2170" b="0" u="none" strike="noStrike" spc="3" dirty="0">
                <a:solidFill>
                  <a:srgbClr val="091539"/>
                </a:solidFill>
                <a:effectLst/>
                <a:uFillTx/>
                <a:latin typeface="Garet Book" pitchFamily="2" charset="0"/>
                <a:ea typeface="Garet"/>
              </a:rPr>
              <a:t>.</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17" dirty="0">
                <a:solidFill>
                  <a:srgbClr val="091539"/>
                </a:solidFill>
                <a:effectLst/>
                <a:uFillTx/>
                <a:latin typeface="Garet Book" pitchFamily="2" charset="0"/>
                <a:ea typeface="Garet"/>
              </a:rPr>
              <a:t>But:</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54" dirty="0">
                <a:solidFill>
                  <a:srgbClr val="091539"/>
                </a:solidFill>
                <a:effectLst/>
                <a:uFillTx/>
                <a:latin typeface="Garet Book" pitchFamily="2" charset="0"/>
                <a:ea typeface="Garet"/>
              </a:rPr>
              <a:t>→The car could </a:t>
            </a:r>
            <a:r>
              <a:rPr lang="en-US" sz="2170" b="1" u="none" strike="noStrike" spc="54" dirty="0">
                <a:solidFill>
                  <a:srgbClr val="091539"/>
                </a:solidFill>
                <a:effectLst/>
                <a:uFillTx/>
                <a:latin typeface="Garet Book" pitchFamily="2" charset="0"/>
                <a:ea typeface="Garet Bold"/>
              </a:rPr>
              <a:t>swerve</a:t>
            </a:r>
            <a:r>
              <a:rPr lang="en-US" sz="2170" b="0" u="none" strike="noStrike" spc="54" dirty="0">
                <a:solidFill>
                  <a:srgbClr val="091539"/>
                </a:solidFill>
                <a:effectLst/>
                <a:uFillTx/>
                <a:latin typeface="Garet Book" pitchFamily="2" charset="0"/>
                <a:ea typeface="Garet"/>
              </a:rPr>
              <a:t>.</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40" dirty="0">
                <a:solidFill>
                  <a:srgbClr val="091539"/>
                </a:solidFill>
                <a:effectLst/>
                <a:uFillTx/>
                <a:latin typeface="Garet Book" pitchFamily="2" charset="0"/>
                <a:ea typeface="Garet"/>
              </a:rPr>
              <a:t>→If it swerves, it falls off a cliff - and the person in the car,</a:t>
            </a:r>
            <a:endParaRPr lang="nl-BE" sz="2170" b="0" u="none" strike="noStrike" dirty="0">
              <a:solidFill>
                <a:srgbClr val="000000"/>
              </a:solidFill>
              <a:effectLst/>
              <a:uFillTx/>
              <a:latin typeface="Garet Book" pitchFamily="2" charset="0"/>
            </a:endParaRPr>
          </a:p>
          <a:p>
            <a:pPr defTabSz="914400">
              <a:lnSpc>
                <a:spcPts val="3436"/>
              </a:lnSpc>
            </a:pPr>
            <a:r>
              <a:rPr lang="en-US" sz="2170" b="0" u="none" strike="noStrike" spc="40" dirty="0">
                <a:solidFill>
                  <a:srgbClr val="FFFFFF"/>
                </a:solidFill>
                <a:effectLst/>
                <a:uFillTx/>
                <a:latin typeface="Garet Book" pitchFamily="2" charset="0"/>
                <a:ea typeface="Garet"/>
              </a:rPr>
              <a:t>→</a:t>
            </a:r>
            <a:r>
              <a:rPr lang="en-US" sz="2170" b="0" u="none" strike="noStrike" spc="40" dirty="0">
                <a:solidFill>
                  <a:srgbClr val="091539"/>
                </a:solidFill>
                <a:effectLst/>
                <a:uFillTx/>
                <a:latin typeface="Garet Book" pitchFamily="2" charset="0"/>
                <a:ea typeface="Garet"/>
              </a:rPr>
              <a:t>the </a:t>
            </a:r>
            <a:r>
              <a:rPr lang="en-US" sz="2170" b="1" u="none" strike="noStrike" spc="40" dirty="0">
                <a:solidFill>
                  <a:srgbClr val="091539"/>
                </a:solidFill>
                <a:effectLst/>
                <a:uFillTx/>
                <a:latin typeface="Garet Book" pitchFamily="2" charset="0"/>
                <a:ea typeface="Garet Bold"/>
              </a:rPr>
              <a:t>passenger, would die</a:t>
            </a:r>
            <a:r>
              <a:rPr lang="en-US" sz="2170" b="0" u="none" strike="noStrike" spc="40" dirty="0">
                <a:solidFill>
                  <a:srgbClr val="091539"/>
                </a:solidFill>
                <a:effectLst/>
                <a:uFillTx/>
                <a:latin typeface="Garet Book" pitchFamily="2" charset="0"/>
                <a:ea typeface="Garet"/>
              </a:rPr>
              <a:t>.</a:t>
            </a:r>
            <a:endParaRPr lang="nl-BE" sz="2170" b="0" u="none" strike="noStrike" dirty="0">
              <a:solidFill>
                <a:srgbClr val="000000"/>
              </a:solidFill>
              <a:effectLst/>
              <a:uFillTx/>
              <a:latin typeface="Garet Book" pitchFamily="2" charset="0"/>
            </a:endParaRPr>
          </a:p>
        </p:txBody>
      </p:sp>
      <p:grpSp>
        <p:nvGrpSpPr>
          <p:cNvPr id="144" name="Group 17"/>
          <p:cNvGrpSpPr/>
          <p:nvPr/>
        </p:nvGrpSpPr>
        <p:grpSpPr>
          <a:xfrm>
            <a:off x="0" y="0"/>
            <a:ext cx="18287640" cy="745200"/>
            <a:chOff x="0" y="0"/>
            <a:chExt cx="18287640" cy="745200"/>
          </a:xfrm>
        </p:grpSpPr>
        <p:sp>
          <p:nvSpPr>
            <p:cNvPr id="145" name="Freeform 18"/>
            <p:cNvSpPr/>
            <p:nvPr/>
          </p:nvSpPr>
          <p:spPr>
            <a:xfrm>
              <a:off x="0" y="0"/>
              <a:ext cx="18287640" cy="745200"/>
            </a:xfrm>
            <a:custGeom>
              <a:avLst/>
              <a:gdLst>
                <a:gd name="textAreaLeft" fmla="*/ 0 w 18287640"/>
                <a:gd name="textAreaRight" fmla="*/ 18288000 w 18287640"/>
                <a:gd name="textAreaTop" fmla="*/ 0 h 745200"/>
                <a:gd name="textAreaBottom" fmla="*/ 745560 h 745200"/>
              </a:gdLst>
              <a:ahLst/>
              <a:cxnLst/>
              <a:rect l="textAreaLeft" t="textAreaTop" r="textAreaRight" b="textAreaBottom"/>
              <a:pathLst>
                <a:path w="24384000" h="993902">
                  <a:moveTo>
                    <a:pt x="0" y="993902"/>
                  </a:moveTo>
                  <a:lnTo>
                    <a:pt x="24384000" y="993902"/>
                  </a:lnTo>
                  <a:lnTo>
                    <a:pt x="24384000" y="0"/>
                  </a:lnTo>
                  <a:lnTo>
                    <a:pt x="0" y="0"/>
                  </a:lnTo>
                  <a:lnTo>
                    <a:pt x="0" y="993902"/>
                  </a:lnTo>
                </a:path>
              </a:pathLst>
            </a:custGeom>
            <a:solidFill>
              <a:srgbClr val="8E52F5"/>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46" name="Group 21"/>
          <p:cNvGrpSpPr/>
          <p:nvPr/>
        </p:nvGrpSpPr>
        <p:grpSpPr>
          <a:xfrm>
            <a:off x="10221120" y="1562040"/>
            <a:ext cx="7188120" cy="4899960"/>
            <a:chOff x="10221120" y="1562040"/>
            <a:chExt cx="7188120" cy="4899960"/>
          </a:xfrm>
        </p:grpSpPr>
        <p:sp>
          <p:nvSpPr>
            <p:cNvPr id="147" name="Freeform 22"/>
            <p:cNvSpPr/>
            <p:nvPr/>
          </p:nvSpPr>
          <p:spPr>
            <a:xfrm>
              <a:off x="10221120" y="1562040"/>
              <a:ext cx="7188120" cy="4899960"/>
            </a:xfrm>
            <a:custGeom>
              <a:avLst/>
              <a:gdLst>
                <a:gd name="textAreaLeft" fmla="*/ 0 w 7188120"/>
                <a:gd name="textAreaRight" fmla="*/ 7188480 w 7188120"/>
                <a:gd name="textAreaTop" fmla="*/ 0 h 4899960"/>
                <a:gd name="textAreaBottom" fmla="*/ 4900320 h 4899960"/>
              </a:gdLst>
              <a:ahLst/>
              <a:cxnLst/>
              <a:rect l="textAreaLeft" t="textAreaTop" r="textAreaRight" b="textAreaBottom"/>
              <a:pathLst>
                <a:path w="9836150" h="7112000">
                  <a:moveTo>
                    <a:pt x="0" y="0"/>
                  </a:moveTo>
                  <a:lnTo>
                    <a:pt x="9836150" y="0"/>
                  </a:lnTo>
                  <a:lnTo>
                    <a:pt x="9836150" y="7112000"/>
                  </a:lnTo>
                  <a:lnTo>
                    <a:pt x="0" y="711200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48" name="Group 24"/>
          <p:cNvGrpSpPr/>
          <p:nvPr/>
        </p:nvGrpSpPr>
        <p:grpSpPr>
          <a:xfrm>
            <a:off x="10287000" y="6355080"/>
            <a:ext cx="2226240" cy="164160"/>
            <a:chOff x="10287000" y="6355080"/>
            <a:chExt cx="2226240" cy="164160"/>
          </a:xfrm>
        </p:grpSpPr>
        <p:sp>
          <p:nvSpPr>
            <p:cNvPr id="149" name="Freeform 25"/>
            <p:cNvSpPr/>
            <p:nvPr/>
          </p:nvSpPr>
          <p:spPr>
            <a:xfrm>
              <a:off x="10287000" y="6355080"/>
              <a:ext cx="2226240" cy="164160"/>
            </a:xfrm>
            <a:custGeom>
              <a:avLst/>
              <a:gdLst>
                <a:gd name="textAreaLeft" fmla="*/ 0 w 2226240"/>
                <a:gd name="textAreaRight" fmla="*/ 2226600 w 2226240"/>
                <a:gd name="textAreaTop" fmla="*/ 0 h 164160"/>
                <a:gd name="textAreaBottom" fmla="*/ 164520 h 164160"/>
              </a:gdLst>
              <a:ahLst/>
              <a:cxnLst/>
              <a:rect l="textAreaLeft" t="textAreaTop" r="textAreaRight" b="textAreaBottom"/>
              <a:pathLst>
                <a:path w="2968752" h="219456">
                  <a:moveTo>
                    <a:pt x="0" y="0"/>
                  </a:moveTo>
                  <a:lnTo>
                    <a:pt x="2968752" y="0"/>
                  </a:lnTo>
                  <a:lnTo>
                    <a:pt x="2968752" y="219456"/>
                  </a:lnTo>
                  <a:lnTo>
                    <a:pt x="0" y="219456"/>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50" name="Group 26"/>
          <p:cNvGrpSpPr/>
          <p:nvPr/>
        </p:nvGrpSpPr>
        <p:grpSpPr>
          <a:xfrm>
            <a:off x="10298160" y="6399360"/>
            <a:ext cx="2196360" cy="109800"/>
            <a:chOff x="10298160" y="6399360"/>
            <a:chExt cx="2196360" cy="109800"/>
          </a:xfrm>
        </p:grpSpPr>
        <p:sp>
          <p:nvSpPr>
            <p:cNvPr id="151" name="Freeform 27"/>
            <p:cNvSpPr/>
            <p:nvPr/>
          </p:nvSpPr>
          <p:spPr>
            <a:xfrm>
              <a:off x="10298160" y="6399360"/>
              <a:ext cx="2196360" cy="109800"/>
            </a:xfrm>
            <a:custGeom>
              <a:avLst/>
              <a:gdLst>
                <a:gd name="textAreaLeft" fmla="*/ 0 w 2196360"/>
                <a:gd name="textAreaRight" fmla="*/ 2196720 w 2196360"/>
                <a:gd name="textAreaTop" fmla="*/ 0 h 109800"/>
                <a:gd name="textAreaBottom" fmla="*/ 110160 h 109800"/>
              </a:gdLst>
              <a:ahLst/>
              <a:cxnLst/>
              <a:rect l="textAreaLeft" t="textAreaTop" r="textAreaRight" b="textAreaBottom"/>
              <a:pathLst>
                <a:path w="2929128" h="147066">
                  <a:moveTo>
                    <a:pt x="0" y="0"/>
                  </a:moveTo>
                  <a:lnTo>
                    <a:pt x="2929128" y="0"/>
                  </a:lnTo>
                  <a:lnTo>
                    <a:pt x="2929128" y="147066"/>
                  </a:lnTo>
                  <a:lnTo>
                    <a:pt x="0" y="147066"/>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52" name="TextBox 28"/>
          <p:cNvSpPr/>
          <p:nvPr/>
        </p:nvSpPr>
        <p:spPr>
          <a:xfrm>
            <a:off x="9062280" y="9722160"/>
            <a:ext cx="161280" cy="3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20"/>
              </a:lnSpc>
            </a:pPr>
            <a:r>
              <a:rPr lang="en-US" sz="2100" b="0" u="none" strike="noStrike" spc="3">
                <a:solidFill>
                  <a:srgbClr val="E7EBEF"/>
                </a:solidFill>
                <a:effectLst/>
                <a:uFillTx/>
                <a:latin typeface="Garet"/>
                <a:ea typeface="Garet"/>
              </a:rPr>
              <a:t>3</a:t>
            </a:r>
            <a:endParaRPr lang="nl-BE" sz="2100" b="0" u="none" strike="noStrike">
              <a:solidFill>
                <a:srgbClr val="000000"/>
              </a:solidFill>
              <a:effectLst/>
              <a:uFillTx/>
              <a:latin typeface="Arial"/>
            </a:endParaRPr>
          </a:p>
        </p:txBody>
      </p:sp>
      <p:pic>
        <p:nvPicPr>
          <p:cNvPr id="153" name="Grafik 29" descr="Ein Bild, das Entwurf, Zeichnung, Zug, Lineart enthält.&#10;&#10;KI-generierte Inhalte können fehlerhaft sein."/>
          <p:cNvPicPr/>
          <p:nvPr/>
        </p:nvPicPr>
        <p:blipFill>
          <a:blip r:embed="rId8"/>
          <a:stretch/>
        </p:blipFill>
        <p:spPr>
          <a:xfrm>
            <a:off x="10221120" y="6692040"/>
            <a:ext cx="3888000" cy="220572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2"/>
          <p:cNvGrpSpPr/>
          <p:nvPr/>
        </p:nvGrpSpPr>
        <p:grpSpPr>
          <a:xfrm>
            <a:off x="16858440" y="8833320"/>
            <a:ext cx="1322640" cy="1383480"/>
            <a:chOff x="16858440" y="8833320"/>
            <a:chExt cx="1322640" cy="1383480"/>
          </a:xfrm>
        </p:grpSpPr>
        <p:sp>
          <p:nvSpPr>
            <p:cNvPr id="155" name="Freeform 3"/>
            <p:cNvSpPr/>
            <p:nvPr/>
          </p:nvSpPr>
          <p:spPr>
            <a:xfrm>
              <a:off x="16858440" y="8833320"/>
              <a:ext cx="1322640" cy="1383480"/>
            </a:xfrm>
            <a:custGeom>
              <a:avLst/>
              <a:gdLst>
                <a:gd name="textAreaLeft" fmla="*/ 0 w 1322640"/>
                <a:gd name="textAreaRight" fmla="*/ 1323000 w 1322640"/>
                <a:gd name="textAreaTop" fmla="*/ 0 h 1383480"/>
                <a:gd name="textAreaBottom" fmla="*/ 1383840 h 1383480"/>
              </a:gdLst>
              <a:ahLst/>
              <a:cxnLst/>
              <a:rect l="textAreaLeft" t="textAreaTop" r="textAreaRight" b="textAreaBottom"/>
              <a:pathLst>
                <a:path w="1764030" h="1845056">
                  <a:moveTo>
                    <a:pt x="0" y="0"/>
                  </a:moveTo>
                  <a:lnTo>
                    <a:pt x="1764030" y="0"/>
                  </a:lnTo>
                  <a:lnTo>
                    <a:pt x="1764030" y="1845056"/>
                  </a:lnTo>
                  <a:lnTo>
                    <a:pt x="0" y="1845056"/>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56" name="Group 6"/>
          <p:cNvGrpSpPr/>
          <p:nvPr/>
        </p:nvGrpSpPr>
        <p:grpSpPr>
          <a:xfrm>
            <a:off x="878040" y="2026440"/>
            <a:ext cx="9766440" cy="1244880"/>
            <a:chOff x="878040" y="2026440"/>
            <a:chExt cx="9766440" cy="1244880"/>
          </a:xfrm>
        </p:grpSpPr>
        <p:sp>
          <p:nvSpPr>
            <p:cNvPr id="157" name="Freeform 7"/>
            <p:cNvSpPr/>
            <p:nvPr/>
          </p:nvSpPr>
          <p:spPr>
            <a:xfrm>
              <a:off x="878040" y="2119320"/>
              <a:ext cx="9766440" cy="1152000"/>
            </a:xfrm>
            <a:custGeom>
              <a:avLst/>
              <a:gdLst>
                <a:gd name="textAreaLeft" fmla="*/ 0 w 9766440"/>
                <a:gd name="textAreaRight" fmla="*/ 9766800 w 9766440"/>
                <a:gd name="textAreaTop" fmla="*/ 0 h 1152000"/>
                <a:gd name="textAreaBottom" fmla="*/ 1152360 h 1152000"/>
              </a:gdLst>
              <a:ahLst/>
              <a:cxnLst/>
              <a:rect l="textAreaLeft" t="textAreaTop" r="textAreaRight" b="textAreaBottom"/>
              <a:pathLst>
                <a:path w="13022580" h="1536700">
                  <a:moveTo>
                    <a:pt x="0" y="0"/>
                  </a:moveTo>
                  <a:lnTo>
                    <a:pt x="13022580" y="0"/>
                  </a:lnTo>
                  <a:lnTo>
                    <a:pt x="13022580" y="1536700"/>
                  </a:lnTo>
                  <a:lnTo>
                    <a:pt x="0" y="1536700"/>
                  </a:lnTo>
                  <a:close/>
                </a:path>
              </a:pathLst>
            </a:custGeom>
            <a:solidFill>
              <a:srgbClr val="F4EDFD"/>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Garet Book"/>
              </a:endParaRPr>
            </a:p>
          </p:txBody>
        </p:sp>
        <p:sp>
          <p:nvSpPr>
            <p:cNvPr id="158" name="TextBox 8"/>
            <p:cNvSpPr/>
            <p:nvPr/>
          </p:nvSpPr>
          <p:spPr>
            <a:xfrm>
              <a:off x="878040" y="2026440"/>
              <a:ext cx="9766440" cy="12448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t">
              <a:noAutofit/>
            </a:bodyPr>
            <a:lstStyle/>
            <a:p>
              <a:pPr defTabSz="914400">
                <a:lnSpc>
                  <a:spcPts val="3980"/>
                </a:lnSpc>
              </a:pPr>
              <a:r>
                <a:rPr lang="en-US" sz="2000" b="1" u="none" strike="noStrike" spc="91" dirty="0">
                  <a:solidFill>
                    <a:srgbClr val="8E52F5"/>
                  </a:solidFill>
                  <a:effectLst/>
                  <a:uFillTx/>
                  <a:latin typeface="Garet Book" pitchFamily="2" charset="0"/>
                  <a:ea typeface="Garet Bold"/>
                </a:rPr>
                <a:t>But how does a machine decide what is right or wrong?</a:t>
              </a:r>
              <a:endParaRPr lang="nl-BE" sz="2000" b="0" u="none" strike="noStrike" dirty="0">
                <a:solidFill>
                  <a:srgbClr val="000000"/>
                </a:solidFill>
                <a:effectLst/>
                <a:uFillTx/>
                <a:latin typeface="Garet Book" pitchFamily="2" charset="0"/>
              </a:endParaRPr>
            </a:p>
            <a:p>
              <a:pPr defTabSz="914400">
                <a:lnSpc>
                  <a:spcPts val="3980"/>
                </a:lnSpc>
              </a:pPr>
              <a:r>
                <a:rPr lang="en-US" sz="2000" b="0" u="none" strike="noStrike" spc="3" dirty="0">
                  <a:solidFill>
                    <a:srgbClr val="8E52F5"/>
                  </a:solidFill>
                  <a:effectLst/>
                  <a:uFillTx/>
                  <a:latin typeface="Garet Book" pitchFamily="2" charset="0"/>
                  <a:ea typeface="Garet"/>
                </a:rPr>
                <a:t>→ This is an ethical question - a question about morals and  values</a:t>
              </a:r>
              <a:r>
                <a:rPr lang="en-US" sz="2000" b="0" u="none" strike="noStrike" spc="3" dirty="0">
                  <a:solidFill>
                    <a:srgbClr val="8E52F5"/>
                  </a:solidFill>
                  <a:effectLst/>
                  <a:uFillTx/>
                  <a:latin typeface="Garet Book"/>
                  <a:ea typeface="Garet"/>
                </a:rPr>
                <a:t>.</a:t>
              </a:r>
              <a:endParaRPr lang="nl-BE" sz="2000" b="0" u="none" strike="noStrike" dirty="0">
                <a:solidFill>
                  <a:srgbClr val="000000"/>
                </a:solidFill>
                <a:effectLst/>
                <a:uFillTx/>
                <a:latin typeface="Arial"/>
              </a:endParaRPr>
            </a:p>
          </p:txBody>
        </p:sp>
      </p:grpSp>
      <p:grpSp>
        <p:nvGrpSpPr>
          <p:cNvPr id="159" name="Group 9"/>
          <p:cNvGrpSpPr/>
          <p:nvPr/>
        </p:nvGrpSpPr>
        <p:grpSpPr>
          <a:xfrm>
            <a:off x="878040" y="6192720"/>
            <a:ext cx="9766440" cy="1469520"/>
            <a:chOff x="878040" y="6192720"/>
            <a:chExt cx="9766440" cy="1469520"/>
          </a:xfrm>
        </p:grpSpPr>
        <p:sp>
          <p:nvSpPr>
            <p:cNvPr id="160" name="Freeform 10"/>
            <p:cNvSpPr/>
            <p:nvPr/>
          </p:nvSpPr>
          <p:spPr>
            <a:xfrm>
              <a:off x="878040" y="6249960"/>
              <a:ext cx="9766440" cy="1412280"/>
            </a:xfrm>
            <a:custGeom>
              <a:avLst/>
              <a:gdLst>
                <a:gd name="textAreaLeft" fmla="*/ 0 w 9766440"/>
                <a:gd name="textAreaRight" fmla="*/ 9766800 w 9766440"/>
                <a:gd name="textAreaTop" fmla="*/ 0 h 1412280"/>
                <a:gd name="textAreaBottom" fmla="*/ 1412640 h 1412280"/>
              </a:gdLst>
              <a:ahLst/>
              <a:cxnLst/>
              <a:rect l="textAreaLeft" t="textAreaTop" r="textAreaRight" b="textAreaBottom"/>
              <a:pathLst>
                <a:path w="13022580" h="1883410">
                  <a:moveTo>
                    <a:pt x="0" y="0"/>
                  </a:moveTo>
                  <a:lnTo>
                    <a:pt x="13022580" y="0"/>
                  </a:lnTo>
                  <a:lnTo>
                    <a:pt x="13022580" y="1883410"/>
                  </a:lnTo>
                  <a:lnTo>
                    <a:pt x="0" y="1883410"/>
                  </a:lnTo>
                  <a:close/>
                </a:path>
              </a:pathLst>
            </a:custGeom>
            <a:solidFill>
              <a:srgbClr val="F4EDFD"/>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Garet Book"/>
              </a:endParaRPr>
            </a:p>
          </p:txBody>
        </p:sp>
        <p:sp>
          <p:nvSpPr>
            <p:cNvPr id="161" name="TextBox 11"/>
            <p:cNvSpPr/>
            <p:nvPr/>
          </p:nvSpPr>
          <p:spPr>
            <a:xfrm>
              <a:off x="878040" y="6192720"/>
              <a:ext cx="9766440" cy="14695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t">
              <a:noAutofit/>
            </a:bodyPr>
            <a:lstStyle/>
            <a:p>
              <a:pPr defTabSz="914400">
                <a:lnSpc>
                  <a:spcPts val="3436"/>
                </a:lnSpc>
              </a:pPr>
              <a:r>
                <a:rPr lang="en-US" sz="2000" b="0" u="none" strike="noStrike" spc="91" dirty="0">
                  <a:solidFill>
                    <a:srgbClr val="8E52F5"/>
                  </a:solidFill>
                  <a:effectLst/>
                  <a:uFillTx/>
                  <a:latin typeface="Garet Book" pitchFamily="2" charset="0"/>
                  <a:ea typeface="Garet"/>
                </a:rPr>
                <a:t>Why is that important?</a:t>
              </a:r>
              <a:endParaRPr lang="nl-BE" sz="2000" b="0" u="none" strike="noStrike" dirty="0">
                <a:solidFill>
                  <a:srgbClr val="000000"/>
                </a:solidFill>
                <a:effectLst/>
                <a:uFillTx/>
                <a:latin typeface="Garet Book" pitchFamily="2" charset="0"/>
              </a:endParaRPr>
            </a:p>
            <a:p>
              <a:pPr defTabSz="914400">
                <a:lnSpc>
                  <a:spcPts val="3436"/>
                </a:lnSpc>
              </a:pPr>
              <a:r>
                <a:rPr lang="en-US" sz="2000" b="0" u="none" strike="noStrike" spc="3" dirty="0">
                  <a:solidFill>
                    <a:srgbClr val="8E52F5"/>
                  </a:solidFill>
                  <a:effectLst/>
                  <a:uFillTx/>
                  <a:latin typeface="Garet Book" pitchFamily="2" charset="0"/>
                  <a:ea typeface="Garet"/>
                </a:rPr>
                <a:t>→ AI is becoming more and more a part of our lives - not only</a:t>
              </a:r>
              <a:r>
                <a:rPr lang="en-US" sz="2000" b="0" u="none" strike="noStrike" spc="3" dirty="0">
                  <a:solidFill>
                    <a:srgbClr val="F4EDFD"/>
                  </a:solidFill>
                  <a:effectLst/>
                  <a:uFillTx/>
                  <a:latin typeface="Garet Book" pitchFamily="2" charset="0"/>
                  <a:ea typeface="Garet"/>
                </a:rPr>
                <a:t> </a:t>
              </a:r>
              <a:r>
                <a:rPr lang="en-US" sz="2000" b="0" u="none" strike="noStrike" spc="3" dirty="0">
                  <a:solidFill>
                    <a:srgbClr val="8E52F5"/>
                  </a:solidFill>
                  <a:effectLst/>
                  <a:uFillTx/>
                  <a:latin typeface="Garet Book" pitchFamily="2" charset="0"/>
                  <a:ea typeface="Garet"/>
                </a:rPr>
                <a:t>in cars, but also in medicine, governments, the police and at work.</a:t>
              </a:r>
              <a:endParaRPr lang="nl-BE" sz="2000" b="0" u="none" strike="noStrike" dirty="0">
                <a:solidFill>
                  <a:srgbClr val="000000"/>
                </a:solidFill>
                <a:effectLst/>
                <a:uFillTx/>
                <a:latin typeface="Garet Book" pitchFamily="2" charset="0"/>
              </a:endParaRPr>
            </a:p>
          </p:txBody>
        </p:sp>
      </p:grpSp>
      <p:sp>
        <p:nvSpPr>
          <p:cNvPr id="162" name="TextBox 12"/>
          <p:cNvSpPr/>
          <p:nvPr/>
        </p:nvSpPr>
        <p:spPr>
          <a:xfrm>
            <a:off x="803880" y="1244520"/>
            <a:ext cx="10930680" cy="743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5760"/>
              </a:lnSpc>
            </a:pPr>
            <a:r>
              <a:rPr lang="en-US" sz="4800" b="1" u="none" strike="noStrike" spc="-164" dirty="0">
                <a:solidFill>
                  <a:srgbClr val="091539"/>
                </a:solidFill>
                <a:effectLst/>
                <a:uFillTx/>
                <a:latin typeface="Garet Heavy" pitchFamily="2" charset="0"/>
                <a:ea typeface="Garet Bold"/>
              </a:rPr>
              <a:t>THE </a:t>
            </a:r>
            <a:r>
              <a:rPr lang="en-US" sz="4800" b="1" u="none" strike="noStrike" spc="-164" dirty="0">
                <a:solidFill>
                  <a:srgbClr val="8E52F5"/>
                </a:solidFill>
                <a:effectLst/>
                <a:uFillTx/>
                <a:latin typeface="Garet Heavy" pitchFamily="2" charset="0"/>
                <a:ea typeface="Garet Bold"/>
              </a:rPr>
              <a:t>(MODERN) </a:t>
            </a:r>
            <a:r>
              <a:rPr lang="en-US" sz="4800" b="1" u="none" strike="noStrike" spc="-164" dirty="0">
                <a:solidFill>
                  <a:srgbClr val="091539"/>
                </a:solidFill>
                <a:effectLst/>
                <a:uFillTx/>
                <a:latin typeface="Garet Heavy" pitchFamily="2" charset="0"/>
                <a:ea typeface="Garet Bold"/>
              </a:rPr>
              <a:t>TROLLEY PROBLEM</a:t>
            </a:r>
            <a:endParaRPr lang="nl-BE" sz="4800" b="0" u="none" strike="noStrike" dirty="0">
              <a:solidFill>
                <a:srgbClr val="000000"/>
              </a:solidFill>
              <a:effectLst/>
              <a:uFillTx/>
              <a:latin typeface="Garet Heavy" pitchFamily="2" charset="0"/>
            </a:endParaRPr>
          </a:p>
        </p:txBody>
      </p:sp>
      <p:sp>
        <p:nvSpPr>
          <p:cNvPr id="163" name="TextBox 13"/>
          <p:cNvSpPr/>
          <p:nvPr/>
        </p:nvSpPr>
        <p:spPr>
          <a:xfrm>
            <a:off x="878040" y="3623400"/>
            <a:ext cx="9766440" cy="232114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667"/>
              </a:lnSpc>
            </a:pPr>
            <a:r>
              <a:rPr lang="en-US" sz="2000" b="1" u="none" strike="noStrike" spc="40" dirty="0">
                <a:solidFill>
                  <a:srgbClr val="10396C"/>
                </a:solidFill>
                <a:effectLst/>
                <a:uFillTx/>
                <a:latin typeface="Garet Book" pitchFamily="2" charset="0"/>
                <a:ea typeface="Garet Bold"/>
              </a:rPr>
              <a:t>If an accident happens - who should the car save?</a:t>
            </a:r>
            <a:endParaRPr lang="nl-BE" sz="2000" b="0" u="none" strike="noStrike" dirty="0">
              <a:solidFill>
                <a:srgbClr val="000000"/>
              </a:solidFill>
              <a:effectLst/>
              <a:uFillTx/>
              <a:latin typeface="Garet Book" pitchFamily="2" charset="0"/>
            </a:endParaRPr>
          </a:p>
          <a:p>
            <a:pPr defTabSz="914400">
              <a:lnSpc>
                <a:spcPts val="2667"/>
              </a:lnSpc>
            </a:pPr>
            <a:endParaRPr lang="nl-BE" sz="2000" b="0" u="none" strike="noStrike" dirty="0">
              <a:solidFill>
                <a:srgbClr val="000000"/>
              </a:solidFill>
              <a:effectLst/>
              <a:uFillTx/>
              <a:latin typeface="Garet Book" pitchFamily="2" charset="0"/>
            </a:endParaRPr>
          </a:p>
          <a:p>
            <a:pPr marL="421560" lvl="1" indent="-210600" defTabSz="914400">
              <a:lnSpc>
                <a:spcPts val="2667"/>
              </a:lnSpc>
              <a:buClr>
                <a:srgbClr val="10396C"/>
              </a:buClr>
              <a:buFont typeface="Arial"/>
              <a:buChar char="•"/>
            </a:pPr>
            <a:r>
              <a:rPr lang="en-US" sz="2000" b="0" u="none" strike="noStrike" spc="3" dirty="0">
                <a:solidFill>
                  <a:srgbClr val="10396C"/>
                </a:solidFill>
                <a:effectLst/>
                <a:uFillTx/>
                <a:latin typeface="Garet Book" pitchFamily="2" charset="0"/>
                <a:ea typeface="Garet"/>
              </a:rPr>
              <a:t>A young person or an old person?</a:t>
            </a:r>
            <a:endParaRPr lang="nl-BE" sz="2000" b="0" u="none" strike="noStrike" dirty="0">
              <a:solidFill>
                <a:srgbClr val="000000"/>
              </a:solidFill>
              <a:effectLst/>
              <a:uFillTx/>
              <a:latin typeface="Garet Book" pitchFamily="2" charset="0"/>
            </a:endParaRPr>
          </a:p>
          <a:p>
            <a:pPr marL="421560" lvl="1" indent="-210600" defTabSz="914400">
              <a:lnSpc>
                <a:spcPts val="2667"/>
              </a:lnSpc>
              <a:buClr>
                <a:srgbClr val="10396C"/>
              </a:buClr>
              <a:buFont typeface="Arial"/>
              <a:buChar char="•"/>
            </a:pPr>
            <a:r>
              <a:rPr lang="en-US" sz="2000" b="0" u="none" strike="noStrike" spc="3" dirty="0">
                <a:solidFill>
                  <a:srgbClr val="10396C"/>
                </a:solidFill>
                <a:effectLst/>
                <a:uFillTx/>
                <a:latin typeface="Garet Book" pitchFamily="2" charset="0"/>
                <a:ea typeface="Garet"/>
              </a:rPr>
              <a:t>A pedestrian or the passenger?</a:t>
            </a:r>
            <a:endParaRPr lang="nl-BE" sz="2000" b="0" u="none" strike="noStrike" dirty="0">
              <a:solidFill>
                <a:srgbClr val="000000"/>
              </a:solidFill>
              <a:effectLst/>
              <a:uFillTx/>
              <a:latin typeface="Garet Book" pitchFamily="2" charset="0"/>
            </a:endParaRPr>
          </a:p>
          <a:p>
            <a:pPr marL="421560" indent="-210600" defTabSz="914400">
              <a:lnSpc>
                <a:spcPts val="2667"/>
              </a:lnSpc>
              <a:tabLst>
                <a:tab pos="0" algn="l"/>
              </a:tabLst>
            </a:pPr>
            <a:endParaRPr lang="nl-BE" sz="2000" b="0" u="none" strike="noStrike" dirty="0">
              <a:solidFill>
                <a:srgbClr val="000000"/>
              </a:solidFill>
              <a:effectLst/>
              <a:uFillTx/>
              <a:latin typeface="Garet Book" pitchFamily="2" charset="0"/>
            </a:endParaRPr>
          </a:p>
          <a:p>
            <a:pPr defTabSz="914400">
              <a:lnSpc>
                <a:spcPts val="2344"/>
              </a:lnSpc>
              <a:tabLst>
                <a:tab pos="0" algn="l"/>
              </a:tabLst>
            </a:pPr>
            <a:r>
              <a:rPr lang="en-US" sz="2000" b="0" u="none" strike="noStrike" spc="40" dirty="0">
                <a:solidFill>
                  <a:srgbClr val="10396C"/>
                </a:solidFill>
                <a:effectLst/>
                <a:uFillTx/>
                <a:latin typeface="Garet Book" pitchFamily="2" charset="0"/>
                <a:ea typeface="Garet"/>
              </a:rPr>
              <a:t>Such questions are not technical, but human. This means that people have to give the AI rules according to which it should act.</a:t>
            </a:r>
            <a:endParaRPr lang="nl-BE" sz="2000" b="0" u="none" strike="noStrike" dirty="0">
              <a:solidFill>
                <a:srgbClr val="000000"/>
              </a:solidFill>
              <a:effectLst/>
              <a:uFillTx/>
              <a:latin typeface="Garet Book" pitchFamily="2" charset="0"/>
            </a:endParaRPr>
          </a:p>
        </p:txBody>
      </p:sp>
      <p:sp>
        <p:nvSpPr>
          <p:cNvPr id="164" name="TextBox 14"/>
          <p:cNvSpPr/>
          <p:nvPr/>
        </p:nvSpPr>
        <p:spPr>
          <a:xfrm>
            <a:off x="878040" y="7743600"/>
            <a:ext cx="9766440" cy="1253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3436"/>
              </a:lnSpc>
            </a:pPr>
            <a:r>
              <a:rPr lang="en-US" sz="2000" b="0" u="none" strike="noStrike" spc="54" dirty="0">
                <a:solidFill>
                  <a:srgbClr val="10396C"/>
                </a:solidFill>
                <a:effectLst/>
                <a:uFillTx/>
                <a:latin typeface="Garet Book" pitchFamily="2" charset="0"/>
                <a:ea typeface="Garet"/>
              </a:rPr>
              <a:t>That's why we need to think about it:</a:t>
            </a:r>
            <a:endParaRPr lang="nl-BE" sz="2000" b="0" u="none" strike="noStrike" dirty="0">
              <a:solidFill>
                <a:srgbClr val="000000"/>
              </a:solidFill>
              <a:effectLst/>
              <a:uFillTx/>
              <a:latin typeface="Garet Book" pitchFamily="2" charset="0"/>
            </a:endParaRPr>
          </a:p>
          <a:p>
            <a:pPr defTabSz="914400">
              <a:lnSpc>
                <a:spcPts val="3220"/>
              </a:lnSpc>
            </a:pPr>
            <a:r>
              <a:rPr lang="en-US" sz="2000" b="1" u="none" strike="noStrike" spc="3" dirty="0">
                <a:solidFill>
                  <a:srgbClr val="10396C"/>
                </a:solidFill>
                <a:effectLst/>
                <a:uFillTx/>
                <a:latin typeface="Garet Book" pitchFamily="2" charset="0"/>
                <a:ea typeface="Garet Bold"/>
              </a:rPr>
              <a:t>What is fair? Who is protected by technology - and who might not be? Who is responsible if something goes wrong?</a:t>
            </a:r>
            <a:endParaRPr lang="nl-BE" sz="2000" b="0" u="none" strike="noStrike" dirty="0">
              <a:solidFill>
                <a:srgbClr val="000000"/>
              </a:solidFill>
              <a:effectLst/>
              <a:uFillTx/>
              <a:latin typeface="Garet Book" pitchFamily="2" charset="0"/>
            </a:endParaRPr>
          </a:p>
        </p:txBody>
      </p:sp>
      <p:grpSp>
        <p:nvGrpSpPr>
          <p:cNvPr id="165" name="Group 15"/>
          <p:cNvGrpSpPr/>
          <p:nvPr/>
        </p:nvGrpSpPr>
        <p:grpSpPr>
          <a:xfrm>
            <a:off x="0" y="0"/>
            <a:ext cx="18287640" cy="745200"/>
            <a:chOff x="0" y="0"/>
            <a:chExt cx="18287640" cy="745200"/>
          </a:xfrm>
        </p:grpSpPr>
        <p:sp>
          <p:nvSpPr>
            <p:cNvPr id="166" name="Freeform 16"/>
            <p:cNvSpPr/>
            <p:nvPr/>
          </p:nvSpPr>
          <p:spPr>
            <a:xfrm>
              <a:off x="0" y="0"/>
              <a:ext cx="18287640" cy="745200"/>
            </a:xfrm>
            <a:custGeom>
              <a:avLst/>
              <a:gdLst>
                <a:gd name="textAreaLeft" fmla="*/ 0 w 18287640"/>
                <a:gd name="textAreaRight" fmla="*/ 18288000 w 18287640"/>
                <a:gd name="textAreaTop" fmla="*/ 0 h 745200"/>
                <a:gd name="textAreaBottom" fmla="*/ 745560 h 745200"/>
              </a:gdLst>
              <a:ahLst/>
              <a:cxnLst/>
              <a:rect l="textAreaLeft" t="textAreaTop" r="textAreaRight" b="textAreaBottom"/>
              <a:pathLst>
                <a:path w="24384000" h="993902">
                  <a:moveTo>
                    <a:pt x="0" y="993902"/>
                  </a:moveTo>
                  <a:lnTo>
                    <a:pt x="24384000" y="993902"/>
                  </a:lnTo>
                  <a:lnTo>
                    <a:pt x="24384000" y="0"/>
                  </a:lnTo>
                  <a:lnTo>
                    <a:pt x="0" y="0"/>
                  </a:lnTo>
                  <a:lnTo>
                    <a:pt x="0" y="993902"/>
                  </a:lnTo>
                </a:path>
              </a:pathLst>
            </a:custGeom>
            <a:solidFill>
              <a:srgbClr val="8E52F5"/>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67" name="Group 17"/>
          <p:cNvGrpSpPr/>
          <p:nvPr/>
        </p:nvGrpSpPr>
        <p:grpSpPr>
          <a:xfrm>
            <a:off x="10954440" y="2174040"/>
            <a:ext cx="6492240" cy="4695120"/>
            <a:chOff x="10954440" y="2174040"/>
            <a:chExt cx="6492240" cy="4695120"/>
          </a:xfrm>
        </p:grpSpPr>
        <p:sp>
          <p:nvSpPr>
            <p:cNvPr id="168" name="Freeform 18"/>
            <p:cNvSpPr/>
            <p:nvPr/>
          </p:nvSpPr>
          <p:spPr>
            <a:xfrm>
              <a:off x="10954440" y="2174040"/>
              <a:ext cx="6492240" cy="4695120"/>
            </a:xfrm>
            <a:custGeom>
              <a:avLst/>
              <a:gdLst>
                <a:gd name="textAreaLeft" fmla="*/ 0 w 6492240"/>
                <a:gd name="textAreaRight" fmla="*/ 6492600 w 6492240"/>
                <a:gd name="textAreaTop" fmla="*/ 0 h 4695120"/>
                <a:gd name="textAreaBottom" fmla="*/ 4695480 h 4695120"/>
              </a:gdLst>
              <a:ahLst/>
              <a:cxnLst/>
              <a:rect l="textAreaLeft" t="textAreaTop" r="textAreaRight" b="textAreaBottom"/>
              <a:pathLst>
                <a:path w="8656574" h="6260846">
                  <a:moveTo>
                    <a:pt x="3175" y="6254496"/>
                  </a:moveTo>
                  <a:lnTo>
                    <a:pt x="8653399" y="6254496"/>
                  </a:lnTo>
                  <a:lnTo>
                    <a:pt x="8653399" y="6257671"/>
                  </a:lnTo>
                  <a:lnTo>
                    <a:pt x="8650224" y="6257671"/>
                  </a:lnTo>
                  <a:lnTo>
                    <a:pt x="8650224" y="3175"/>
                  </a:lnTo>
                  <a:lnTo>
                    <a:pt x="8653399" y="3175"/>
                  </a:lnTo>
                  <a:lnTo>
                    <a:pt x="8653399" y="6350"/>
                  </a:lnTo>
                  <a:lnTo>
                    <a:pt x="3175" y="6350"/>
                  </a:lnTo>
                  <a:lnTo>
                    <a:pt x="3175" y="3175"/>
                  </a:lnTo>
                  <a:lnTo>
                    <a:pt x="6350" y="3175"/>
                  </a:lnTo>
                  <a:lnTo>
                    <a:pt x="6350" y="6257671"/>
                  </a:lnTo>
                  <a:lnTo>
                    <a:pt x="3175" y="6257671"/>
                  </a:lnTo>
                  <a:lnTo>
                    <a:pt x="3175" y="6254496"/>
                  </a:lnTo>
                  <a:moveTo>
                    <a:pt x="3175" y="6260846"/>
                  </a:moveTo>
                  <a:cubicBezTo>
                    <a:pt x="1397" y="6260846"/>
                    <a:pt x="0" y="6259449"/>
                    <a:pt x="0" y="6257671"/>
                  </a:cubicBezTo>
                  <a:lnTo>
                    <a:pt x="0" y="3175"/>
                  </a:lnTo>
                  <a:cubicBezTo>
                    <a:pt x="0" y="1397"/>
                    <a:pt x="1397" y="0"/>
                    <a:pt x="3175" y="0"/>
                  </a:cubicBezTo>
                  <a:lnTo>
                    <a:pt x="8653399" y="0"/>
                  </a:lnTo>
                  <a:cubicBezTo>
                    <a:pt x="8655177" y="0"/>
                    <a:pt x="8656574" y="1397"/>
                    <a:pt x="8656574" y="3175"/>
                  </a:cubicBezTo>
                  <a:lnTo>
                    <a:pt x="8656574" y="6257671"/>
                  </a:lnTo>
                  <a:cubicBezTo>
                    <a:pt x="8656574" y="6259449"/>
                    <a:pt x="8655177" y="6260846"/>
                    <a:pt x="8653399" y="6260846"/>
                  </a:cubicBezTo>
                  <a:lnTo>
                    <a:pt x="3175" y="6260846"/>
                  </a:lnTo>
                  <a:close/>
                </a:path>
              </a:pathLst>
            </a:custGeom>
            <a:solidFill>
              <a:srgbClr val="000000"/>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69" name="Group 19"/>
          <p:cNvGrpSpPr/>
          <p:nvPr/>
        </p:nvGrpSpPr>
        <p:grpSpPr>
          <a:xfrm>
            <a:off x="10971720" y="2203920"/>
            <a:ext cx="6456240" cy="4647960"/>
            <a:chOff x="10971720" y="2203920"/>
            <a:chExt cx="6456240" cy="4647960"/>
          </a:xfrm>
        </p:grpSpPr>
        <p:sp>
          <p:nvSpPr>
            <p:cNvPr id="170" name="Freeform 20"/>
            <p:cNvSpPr/>
            <p:nvPr/>
          </p:nvSpPr>
          <p:spPr>
            <a:xfrm>
              <a:off x="10971720" y="2203920"/>
              <a:ext cx="6456240" cy="4647960"/>
            </a:xfrm>
            <a:custGeom>
              <a:avLst/>
              <a:gdLst>
                <a:gd name="textAreaLeft" fmla="*/ 0 w 6456240"/>
                <a:gd name="textAreaRight" fmla="*/ 6456600 w 6456240"/>
                <a:gd name="textAreaTop" fmla="*/ 0 h 4647960"/>
                <a:gd name="textAreaBottom" fmla="*/ 4648320 h 4647960"/>
              </a:gdLst>
              <a:ahLst/>
              <a:cxnLst/>
              <a:rect l="textAreaLeft" t="textAreaTop" r="textAreaRight" b="textAreaBottom"/>
              <a:pathLst>
                <a:path w="8608568" h="6197600">
                  <a:moveTo>
                    <a:pt x="0" y="0"/>
                  </a:moveTo>
                  <a:lnTo>
                    <a:pt x="8608568" y="0"/>
                  </a:lnTo>
                  <a:lnTo>
                    <a:pt x="8608568" y="6197600"/>
                  </a:lnTo>
                  <a:lnTo>
                    <a:pt x="0" y="619760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71" name="Freeform 21"/>
          <p:cNvSpPr/>
          <p:nvPr/>
        </p:nvSpPr>
        <p:spPr>
          <a:xfrm>
            <a:off x="10957680" y="2176920"/>
            <a:ext cx="6485040" cy="4689720"/>
          </a:xfrm>
          <a:custGeom>
            <a:avLst/>
            <a:gdLst>
              <a:gd name="textAreaLeft" fmla="*/ 0 w 6485040"/>
              <a:gd name="textAreaRight" fmla="*/ 6485400 w 6485040"/>
              <a:gd name="textAreaTop" fmla="*/ 0 h 4689720"/>
              <a:gd name="textAreaBottom" fmla="*/ 4690080 h 4689720"/>
            </a:gdLst>
            <a:ahLst/>
            <a:cxnLst/>
            <a:rect l="textAreaLeft" t="textAreaTop" r="textAreaRight" b="textAreaBottom"/>
            <a:pathLst>
              <a:path w="6485571" h="4690108">
                <a:moveTo>
                  <a:pt x="0" y="0"/>
                </a:moveTo>
                <a:lnTo>
                  <a:pt x="6485571" y="0"/>
                </a:lnTo>
                <a:lnTo>
                  <a:pt x="6485571" y="4690109"/>
                </a:lnTo>
                <a:lnTo>
                  <a:pt x="0" y="4690109"/>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172" name="Group 22"/>
          <p:cNvGrpSpPr/>
          <p:nvPr/>
        </p:nvGrpSpPr>
        <p:grpSpPr>
          <a:xfrm>
            <a:off x="11133000" y="6549480"/>
            <a:ext cx="2226240" cy="166680"/>
            <a:chOff x="11133000" y="6549480"/>
            <a:chExt cx="2226240" cy="166680"/>
          </a:xfrm>
        </p:grpSpPr>
        <p:sp>
          <p:nvSpPr>
            <p:cNvPr id="173" name="Freeform 23"/>
            <p:cNvSpPr/>
            <p:nvPr/>
          </p:nvSpPr>
          <p:spPr>
            <a:xfrm>
              <a:off x="11133000" y="6549480"/>
              <a:ext cx="2226240" cy="166680"/>
            </a:xfrm>
            <a:custGeom>
              <a:avLst/>
              <a:gdLst>
                <a:gd name="textAreaLeft" fmla="*/ 0 w 2226240"/>
                <a:gd name="textAreaRight" fmla="*/ 2226600 w 2226240"/>
                <a:gd name="textAreaTop" fmla="*/ 0 h 166680"/>
                <a:gd name="textAreaBottom" fmla="*/ 167040 h 166680"/>
              </a:gdLst>
              <a:ahLst/>
              <a:cxnLst/>
              <a:rect l="textAreaLeft" t="textAreaTop" r="textAreaRight" b="textAreaBottom"/>
              <a:pathLst>
                <a:path w="2968752" h="222504">
                  <a:moveTo>
                    <a:pt x="0" y="0"/>
                  </a:moveTo>
                  <a:lnTo>
                    <a:pt x="2968752" y="0"/>
                  </a:lnTo>
                  <a:lnTo>
                    <a:pt x="2968752" y="222504"/>
                  </a:lnTo>
                  <a:lnTo>
                    <a:pt x="0" y="222504"/>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74" name="Group 24"/>
          <p:cNvGrpSpPr/>
          <p:nvPr/>
        </p:nvGrpSpPr>
        <p:grpSpPr>
          <a:xfrm>
            <a:off x="11144160" y="6593760"/>
            <a:ext cx="2196360" cy="109800"/>
            <a:chOff x="11144160" y="6593760"/>
            <a:chExt cx="2196360" cy="109800"/>
          </a:xfrm>
        </p:grpSpPr>
        <p:sp>
          <p:nvSpPr>
            <p:cNvPr id="175" name="Freeform 25"/>
            <p:cNvSpPr/>
            <p:nvPr/>
          </p:nvSpPr>
          <p:spPr>
            <a:xfrm>
              <a:off x="11144160" y="6593760"/>
              <a:ext cx="2196360" cy="109800"/>
            </a:xfrm>
            <a:custGeom>
              <a:avLst/>
              <a:gdLst>
                <a:gd name="textAreaLeft" fmla="*/ 0 w 2196360"/>
                <a:gd name="textAreaRight" fmla="*/ 2196720 w 2196360"/>
                <a:gd name="textAreaTop" fmla="*/ 0 h 109800"/>
                <a:gd name="textAreaBottom" fmla="*/ 110160 h 109800"/>
              </a:gdLst>
              <a:ahLst/>
              <a:cxnLst/>
              <a:rect l="textAreaLeft" t="textAreaTop" r="textAreaRight" b="textAreaBottom"/>
              <a:pathLst>
                <a:path w="2929128" h="147066">
                  <a:moveTo>
                    <a:pt x="0" y="0"/>
                  </a:moveTo>
                  <a:lnTo>
                    <a:pt x="2929128" y="0"/>
                  </a:lnTo>
                  <a:lnTo>
                    <a:pt x="2929128" y="147066"/>
                  </a:lnTo>
                  <a:lnTo>
                    <a:pt x="0" y="147066"/>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76" name="Group 26"/>
          <p:cNvGrpSpPr/>
          <p:nvPr/>
        </p:nvGrpSpPr>
        <p:grpSpPr>
          <a:xfrm>
            <a:off x="11541600" y="8291880"/>
            <a:ext cx="467280" cy="467280"/>
            <a:chOff x="11541600" y="8291880"/>
            <a:chExt cx="467280" cy="467280"/>
          </a:xfrm>
        </p:grpSpPr>
        <p:sp>
          <p:nvSpPr>
            <p:cNvPr id="177" name="Freeform 27"/>
            <p:cNvSpPr/>
            <p:nvPr/>
          </p:nvSpPr>
          <p:spPr>
            <a:xfrm>
              <a:off x="11541600" y="8291880"/>
              <a:ext cx="467280" cy="467280"/>
            </a:xfrm>
            <a:custGeom>
              <a:avLst/>
              <a:gdLst>
                <a:gd name="textAreaLeft" fmla="*/ 0 w 467280"/>
                <a:gd name="textAreaRight" fmla="*/ 467640 w 467280"/>
                <a:gd name="textAreaTop" fmla="*/ 0 h 467280"/>
                <a:gd name="textAreaBottom" fmla="*/ 467640 h 467280"/>
              </a:gdLst>
              <a:ahLst/>
              <a:cxnLst/>
              <a:rect l="textAreaLeft" t="textAreaTop" r="textAreaRight" b="textAreaBottom"/>
              <a:pathLst>
                <a:path w="623570" h="623570">
                  <a:moveTo>
                    <a:pt x="311658" y="0"/>
                  </a:moveTo>
                  <a:lnTo>
                    <a:pt x="213106" y="15748"/>
                  </a:lnTo>
                  <a:lnTo>
                    <a:pt x="127508" y="59944"/>
                  </a:lnTo>
                  <a:lnTo>
                    <a:pt x="60198" y="127635"/>
                  </a:lnTo>
                  <a:lnTo>
                    <a:pt x="15748" y="213233"/>
                  </a:lnTo>
                  <a:lnTo>
                    <a:pt x="0" y="311658"/>
                  </a:lnTo>
                  <a:lnTo>
                    <a:pt x="15748" y="410210"/>
                  </a:lnTo>
                  <a:lnTo>
                    <a:pt x="60198" y="495808"/>
                  </a:lnTo>
                  <a:lnTo>
                    <a:pt x="127508" y="563372"/>
                  </a:lnTo>
                  <a:lnTo>
                    <a:pt x="213106" y="607695"/>
                  </a:lnTo>
                  <a:lnTo>
                    <a:pt x="311658" y="623570"/>
                  </a:lnTo>
                  <a:lnTo>
                    <a:pt x="410210" y="607695"/>
                  </a:lnTo>
                  <a:lnTo>
                    <a:pt x="495808" y="563372"/>
                  </a:lnTo>
                  <a:lnTo>
                    <a:pt x="563372" y="495808"/>
                  </a:lnTo>
                  <a:lnTo>
                    <a:pt x="607568" y="410210"/>
                  </a:lnTo>
                  <a:lnTo>
                    <a:pt x="623570" y="311658"/>
                  </a:lnTo>
                  <a:lnTo>
                    <a:pt x="607568" y="213106"/>
                  </a:lnTo>
                  <a:lnTo>
                    <a:pt x="563372" y="127508"/>
                  </a:lnTo>
                  <a:lnTo>
                    <a:pt x="495808" y="59817"/>
                  </a:lnTo>
                  <a:lnTo>
                    <a:pt x="410210" y="15748"/>
                  </a:lnTo>
                  <a:lnTo>
                    <a:pt x="311658"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78" name="Freeform 28"/>
          <p:cNvSpPr/>
          <p:nvPr/>
        </p:nvSpPr>
        <p:spPr>
          <a:xfrm>
            <a:off x="11023200" y="7211160"/>
            <a:ext cx="1090080" cy="998640"/>
          </a:xfrm>
          <a:custGeom>
            <a:avLst/>
            <a:gdLst>
              <a:gd name="textAreaLeft" fmla="*/ 0 w 1090080"/>
              <a:gd name="textAreaRight" fmla="*/ 1090440 w 1090080"/>
              <a:gd name="textAreaTop" fmla="*/ 0 h 998640"/>
              <a:gd name="textAreaBottom" fmla="*/ 999000 h 998640"/>
            </a:gdLst>
            <a:ahLst/>
            <a:cxnLst/>
            <a:rect l="textAreaLeft" t="textAreaTop" r="textAreaRight" b="textAreaBottom"/>
            <a:pathLst>
              <a:path w="1090612" h="999172">
                <a:moveTo>
                  <a:pt x="0" y="0"/>
                </a:moveTo>
                <a:lnTo>
                  <a:pt x="1090612" y="0"/>
                </a:lnTo>
                <a:lnTo>
                  <a:pt x="1090612" y="999173"/>
                </a:lnTo>
                <a:lnTo>
                  <a:pt x="0" y="99917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179" name="Group 29"/>
          <p:cNvGrpSpPr/>
          <p:nvPr/>
        </p:nvGrpSpPr>
        <p:grpSpPr>
          <a:xfrm>
            <a:off x="11307600" y="8821800"/>
            <a:ext cx="934920" cy="467280"/>
            <a:chOff x="11307600" y="8821800"/>
            <a:chExt cx="934920" cy="467280"/>
          </a:xfrm>
        </p:grpSpPr>
        <p:sp>
          <p:nvSpPr>
            <p:cNvPr id="180" name="Freeform 30"/>
            <p:cNvSpPr/>
            <p:nvPr/>
          </p:nvSpPr>
          <p:spPr>
            <a:xfrm>
              <a:off x="11307600" y="8821800"/>
              <a:ext cx="934920" cy="467280"/>
            </a:xfrm>
            <a:custGeom>
              <a:avLst/>
              <a:gdLst>
                <a:gd name="textAreaLeft" fmla="*/ 0 w 934920"/>
                <a:gd name="textAreaRight" fmla="*/ 935280 w 934920"/>
                <a:gd name="textAreaTop" fmla="*/ 0 h 467280"/>
                <a:gd name="textAreaBottom" fmla="*/ 467640 h 467280"/>
              </a:gdLst>
              <a:ahLst/>
              <a:cxnLst/>
              <a:rect l="textAreaLeft" t="textAreaTop" r="textAreaRight" b="textAreaBottom"/>
              <a:pathLst>
                <a:path w="1247140" h="623570">
                  <a:moveTo>
                    <a:pt x="623570" y="0"/>
                  </a:moveTo>
                  <a:lnTo>
                    <a:pt x="430276" y="24892"/>
                  </a:lnTo>
                  <a:lnTo>
                    <a:pt x="285496" y="65151"/>
                  </a:lnTo>
                  <a:lnTo>
                    <a:pt x="206756" y="97536"/>
                  </a:lnTo>
                  <a:lnTo>
                    <a:pt x="132334" y="138303"/>
                  </a:lnTo>
                  <a:lnTo>
                    <a:pt x="62484" y="187071"/>
                  </a:lnTo>
                  <a:lnTo>
                    <a:pt x="3556" y="275590"/>
                  </a:lnTo>
                  <a:lnTo>
                    <a:pt x="0" y="311785"/>
                  </a:lnTo>
                  <a:lnTo>
                    <a:pt x="0" y="623570"/>
                  </a:lnTo>
                  <a:lnTo>
                    <a:pt x="1247140" y="623570"/>
                  </a:lnTo>
                  <a:lnTo>
                    <a:pt x="1247140" y="311785"/>
                  </a:lnTo>
                  <a:lnTo>
                    <a:pt x="1211072" y="212217"/>
                  </a:lnTo>
                  <a:lnTo>
                    <a:pt x="1113790" y="140716"/>
                  </a:lnTo>
                  <a:lnTo>
                    <a:pt x="1038860" y="100838"/>
                  </a:lnTo>
                  <a:lnTo>
                    <a:pt x="960882" y="67691"/>
                  </a:lnTo>
                  <a:lnTo>
                    <a:pt x="880110" y="41529"/>
                  </a:lnTo>
                  <a:lnTo>
                    <a:pt x="753364" y="10668"/>
                  </a:lnTo>
                  <a:lnTo>
                    <a:pt x="623570"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81" name="Group 31"/>
          <p:cNvGrpSpPr/>
          <p:nvPr/>
        </p:nvGrpSpPr>
        <p:grpSpPr>
          <a:xfrm>
            <a:off x="12165120" y="7927920"/>
            <a:ext cx="467280" cy="467280"/>
            <a:chOff x="12165120" y="7927920"/>
            <a:chExt cx="467280" cy="467280"/>
          </a:xfrm>
        </p:grpSpPr>
        <p:sp>
          <p:nvSpPr>
            <p:cNvPr id="182" name="Freeform 32"/>
            <p:cNvSpPr/>
            <p:nvPr/>
          </p:nvSpPr>
          <p:spPr>
            <a:xfrm>
              <a:off x="12165120" y="7927920"/>
              <a:ext cx="467280" cy="467280"/>
            </a:xfrm>
            <a:custGeom>
              <a:avLst/>
              <a:gdLst>
                <a:gd name="textAreaLeft" fmla="*/ 0 w 467280"/>
                <a:gd name="textAreaRight" fmla="*/ 467640 w 467280"/>
                <a:gd name="textAreaTop" fmla="*/ 0 h 467280"/>
                <a:gd name="textAreaBottom" fmla="*/ 467640 h 467280"/>
              </a:gdLst>
              <a:ahLst/>
              <a:cxnLst/>
              <a:rect l="textAreaLeft" t="textAreaTop" r="textAreaRight" b="textAreaBottom"/>
              <a:pathLst>
                <a:path w="623570" h="623570">
                  <a:moveTo>
                    <a:pt x="311912" y="0"/>
                  </a:moveTo>
                  <a:lnTo>
                    <a:pt x="213360" y="16002"/>
                  </a:lnTo>
                  <a:lnTo>
                    <a:pt x="127762" y="60198"/>
                  </a:lnTo>
                  <a:lnTo>
                    <a:pt x="60198" y="127762"/>
                  </a:lnTo>
                  <a:lnTo>
                    <a:pt x="16002" y="213360"/>
                  </a:lnTo>
                  <a:lnTo>
                    <a:pt x="0" y="311912"/>
                  </a:lnTo>
                  <a:lnTo>
                    <a:pt x="16002" y="410464"/>
                  </a:lnTo>
                  <a:lnTo>
                    <a:pt x="60198" y="496062"/>
                  </a:lnTo>
                  <a:lnTo>
                    <a:pt x="127762" y="563372"/>
                  </a:lnTo>
                  <a:lnTo>
                    <a:pt x="213360" y="607695"/>
                  </a:lnTo>
                  <a:lnTo>
                    <a:pt x="311912" y="623570"/>
                  </a:lnTo>
                  <a:lnTo>
                    <a:pt x="410464" y="607695"/>
                  </a:lnTo>
                  <a:lnTo>
                    <a:pt x="496062" y="563372"/>
                  </a:lnTo>
                  <a:lnTo>
                    <a:pt x="563372" y="496062"/>
                  </a:lnTo>
                  <a:lnTo>
                    <a:pt x="607822" y="410464"/>
                  </a:lnTo>
                  <a:lnTo>
                    <a:pt x="623570" y="311912"/>
                  </a:lnTo>
                  <a:lnTo>
                    <a:pt x="607822" y="213360"/>
                  </a:lnTo>
                  <a:lnTo>
                    <a:pt x="563372" y="127762"/>
                  </a:lnTo>
                  <a:lnTo>
                    <a:pt x="496062" y="60198"/>
                  </a:lnTo>
                  <a:lnTo>
                    <a:pt x="410464" y="16002"/>
                  </a:lnTo>
                  <a:lnTo>
                    <a:pt x="311912"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83" name="Group 33"/>
          <p:cNvGrpSpPr/>
          <p:nvPr/>
        </p:nvGrpSpPr>
        <p:grpSpPr>
          <a:xfrm>
            <a:off x="12019320" y="8458200"/>
            <a:ext cx="846720" cy="467280"/>
            <a:chOff x="12019320" y="8458200"/>
            <a:chExt cx="846720" cy="467280"/>
          </a:xfrm>
        </p:grpSpPr>
        <p:sp>
          <p:nvSpPr>
            <p:cNvPr id="184" name="Freeform 34"/>
            <p:cNvSpPr/>
            <p:nvPr/>
          </p:nvSpPr>
          <p:spPr>
            <a:xfrm>
              <a:off x="12019320" y="8458200"/>
              <a:ext cx="846720" cy="467280"/>
            </a:xfrm>
            <a:custGeom>
              <a:avLst/>
              <a:gdLst>
                <a:gd name="textAreaLeft" fmla="*/ 0 w 846720"/>
                <a:gd name="textAreaRight" fmla="*/ 847080 w 846720"/>
                <a:gd name="textAreaTop" fmla="*/ 0 h 467280"/>
                <a:gd name="textAreaBottom" fmla="*/ 467640 h 467280"/>
              </a:gdLst>
              <a:ahLst/>
              <a:cxnLst/>
              <a:rect l="textAreaLeft" t="textAreaTop" r="textAreaRight" b="textAreaBottom"/>
              <a:pathLst>
                <a:path w="1129538" h="623570">
                  <a:moveTo>
                    <a:pt x="505968" y="0"/>
                  </a:moveTo>
                  <a:lnTo>
                    <a:pt x="376428" y="12319"/>
                  </a:lnTo>
                  <a:lnTo>
                    <a:pt x="186436" y="60071"/>
                  </a:lnTo>
                  <a:lnTo>
                    <a:pt x="124714" y="83185"/>
                  </a:lnTo>
                  <a:lnTo>
                    <a:pt x="124714" y="97028"/>
                  </a:lnTo>
                  <a:lnTo>
                    <a:pt x="115824" y="181102"/>
                  </a:lnTo>
                  <a:lnTo>
                    <a:pt x="91440" y="261239"/>
                  </a:lnTo>
                  <a:lnTo>
                    <a:pt x="52578" y="335534"/>
                  </a:lnTo>
                  <a:lnTo>
                    <a:pt x="0" y="401828"/>
                  </a:lnTo>
                  <a:lnTo>
                    <a:pt x="84328" y="432181"/>
                  </a:lnTo>
                  <a:lnTo>
                    <a:pt x="165608" y="469011"/>
                  </a:lnTo>
                  <a:lnTo>
                    <a:pt x="244094" y="512064"/>
                  </a:lnTo>
                  <a:lnTo>
                    <a:pt x="318770" y="561213"/>
                  </a:lnTo>
                  <a:lnTo>
                    <a:pt x="381254" y="623570"/>
                  </a:lnTo>
                  <a:lnTo>
                    <a:pt x="1129538" y="623570"/>
                  </a:lnTo>
                  <a:lnTo>
                    <a:pt x="1129538" y="311785"/>
                  </a:lnTo>
                  <a:lnTo>
                    <a:pt x="1093978" y="211709"/>
                  </a:lnTo>
                  <a:lnTo>
                    <a:pt x="995172" y="142240"/>
                  </a:lnTo>
                  <a:lnTo>
                    <a:pt x="920242" y="102870"/>
                  </a:lnTo>
                  <a:lnTo>
                    <a:pt x="842264" y="69342"/>
                  </a:lnTo>
                  <a:lnTo>
                    <a:pt x="762254" y="41656"/>
                  </a:lnTo>
                  <a:lnTo>
                    <a:pt x="635762" y="10668"/>
                  </a:lnTo>
                  <a:lnTo>
                    <a:pt x="505968" y="0"/>
                  </a:lnTo>
                  <a:close/>
                </a:path>
              </a:pathLst>
            </a:custGeom>
            <a:solidFill>
              <a:srgbClr val="8E52F5"/>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2"/>
          <p:cNvGrpSpPr/>
          <p:nvPr/>
        </p:nvGrpSpPr>
        <p:grpSpPr>
          <a:xfrm>
            <a:off x="16858440" y="8833320"/>
            <a:ext cx="1322640" cy="1383480"/>
            <a:chOff x="16858440" y="8833320"/>
            <a:chExt cx="1322640" cy="1383480"/>
          </a:xfrm>
        </p:grpSpPr>
        <p:sp>
          <p:nvSpPr>
            <p:cNvPr id="186" name="Freeform 3"/>
            <p:cNvSpPr/>
            <p:nvPr/>
          </p:nvSpPr>
          <p:spPr>
            <a:xfrm>
              <a:off x="16858440" y="8833320"/>
              <a:ext cx="1322640" cy="1383480"/>
            </a:xfrm>
            <a:custGeom>
              <a:avLst/>
              <a:gdLst>
                <a:gd name="textAreaLeft" fmla="*/ 0 w 1322640"/>
                <a:gd name="textAreaRight" fmla="*/ 1323000 w 1322640"/>
                <a:gd name="textAreaTop" fmla="*/ 0 h 1383480"/>
                <a:gd name="textAreaBottom" fmla="*/ 1383840 h 1383480"/>
              </a:gdLst>
              <a:ahLst/>
              <a:cxnLst/>
              <a:rect l="textAreaLeft" t="textAreaTop" r="textAreaRight" b="textAreaBottom"/>
              <a:pathLst>
                <a:path w="1764030" h="1845056">
                  <a:moveTo>
                    <a:pt x="0" y="0"/>
                  </a:moveTo>
                  <a:lnTo>
                    <a:pt x="1764030" y="0"/>
                  </a:lnTo>
                  <a:lnTo>
                    <a:pt x="1764030" y="1845056"/>
                  </a:lnTo>
                  <a:lnTo>
                    <a:pt x="0" y="1845056"/>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87" name="Group 6"/>
          <p:cNvGrpSpPr/>
          <p:nvPr/>
        </p:nvGrpSpPr>
        <p:grpSpPr>
          <a:xfrm>
            <a:off x="685800" y="2222280"/>
            <a:ext cx="8486280" cy="1421640"/>
            <a:chOff x="685800" y="2222280"/>
            <a:chExt cx="8486280" cy="1421640"/>
          </a:xfrm>
        </p:grpSpPr>
        <p:sp>
          <p:nvSpPr>
            <p:cNvPr id="188" name="Freeform 7"/>
            <p:cNvSpPr/>
            <p:nvPr/>
          </p:nvSpPr>
          <p:spPr>
            <a:xfrm>
              <a:off x="685800" y="2222280"/>
              <a:ext cx="8486280" cy="1421640"/>
            </a:xfrm>
            <a:custGeom>
              <a:avLst/>
              <a:gdLst>
                <a:gd name="textAreaLeft" fmla="*/ 0 w 8486280"/>
                <a:gd name="textAreaRight" fmla="*/ 8486640 w 8486280"/>
                <a:gd name="textAreaTop" fmla="*/ 0 h 1421640"/>
                <a:gd name="textAreaBottom" fmla="*/ 1422000 h 1421640"/>
              </a:gdLst>
              <a:ahLst/>
              <a:cxnLst/>
              <a:rect l="textAreaLeft" t="textAreaTop" r="textAreaRight" b="textAreaBottom"/>
              <a:pathLst>
                <a:path w="11315700" h="1896110">
                  <a:moveTo>
                    <a:pt x="0" y="1896110"/>
                  </a:moveTo>
                  <a:lnTo>
                    <a:pt x="11315700" y="1896110"/>
                  </a:lnTo>
                  <a:lnTo>
                    <a:pt x="11315700" y="0"/>
                  </a:lnTo>
                  <a:lnTo>
                    <a:pt x="0" y="0"/>
                  </a:lnTo>
                  <a:lnTo>
                    <a:pt x="0" y="1896110"/>
                  </a:lnTo>
                  <a:close/>
                </a:path>
              </a:pathLst>
            </a:custGeom>
            <a:solidFill>
              <a:srgbClr val="F4EDFD"/>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Garet Book"/>
              </a:endParaRPr>
            </a:p>
          </p:txBody>
        </p:sp>
      </p:grpSp>
      <p:sp>
        <p:nvSpPr>
          <p:cNvPr id="189" name="TextBox 8"/>
          <p:cNvSpPr/>
          <p:nvPr/>
        </p:nvSpPr>
        <p:spPr>
          <a:xfrm>
            <a:off x="1045800" y="2435961"/>
            <a:ext cx="7928280" cy="99386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2611"/>
              </a:lnSpc>
            </a:pPr>
            <a:r>
              <a:rPr lang="en-US" sz="2000" b="0" u="none" strike="noStrike" spc="108" dirty="0">
                <a:solidFill>
                  <a:srgbClr val="8E52F5"/>
                </a:solidFill>
                <a:effectLst/>
                <a:uFillTx/>
                <a:latin typeface="Garet Book" pitchFamily="2" charset="0"/>
                <a:ea typeface="Garet"/>
              </a:rPr>
              <a:t>If you want to see for yourself how such decisions can be made, there is an exciting website we are going to try: ‘Moral Machine’.</a:t>
            </a:r>
            <a:endParaRPr lang="nl-BE" sz="2000" b="0" u="none" strike="noStrike" dirty="0">
              <a:solidFill>
                <a:srgbClr val="000000"/>
              </a:solidFill>
              <a:effectLst/>
              <a:uFillTx/>
              <a:latin typeface="Garet Book" pitchFamily="2" charset="0"/>
            </a:endParaRPr>
          </a:p>
        </p:txBody>
      </p:sp>
      <p:sp>
        <p:nvSpPr>
          <p:cNvPr id="190" name="Freeform 9"/>
          <p:cNvSpPr/>
          <p:nvPr/>
        </p:nvSpPr>
        <p:spPr>
          <a:xfrm>
            <a:off x="4404240" y="7737120"/>
            <a:ext cx="1211400" cy="706320"/>
          </a:xfrm>
          <a:custGeom>
            <a:avLst/>
            <a:gdLst>
              <a:gd name="textAreaLeft" fmla="*/ 0 w 1211400"/>
              <a:gd name="textAreaRight" fmla="*/ 1211760 w 1211400"/>
              <a:gd name="textAreaTop" fmla="*/ 0 h 706320"/>
              <a:gd name="textAreaBottom" fmla="*/ 706680 h 706320"/>
            </a:gdLst>
            <a:ahLst/>
            <a:cxnLst/>
            <a:rect l="textAreaLeft" t="textAreaTop" r="textAreaRight" b="textAreaBottom"/>
            <a:pathLst>
              <a:path w="1211580" h="706755">
                <a:moveTo>
                  <a:pt x="0" y="0"/>
                </a:moveTo>
                <a:lnTo>
                  <a:pt x="1211580" y="0"/>
                </a:lnTo>
                <a:lnTo>
                  <a:pt x="1211580" y="706755"/>
                </a:lnTo>
                <a:lnTo>
                  <a:pt x="0" y="706755"/>
                </a:lnTo>
                <a:lnTo>
                  <a:pt x="0" y="0"/>
                </a:lnTo>
                <a:close/>
              </a:path>
            </a:pathLst>
          </a:custGeom>
          <a:blipFill rotWithShape="0">
            <a:blip r:embed="rId4">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sp>
        <p:nvSpPr>
          <p:cNvPr id="191" name="TextBox 10"/>
          <p:cNvSpPr/>
          <p:nvPr/>
        </p:nvSpPr>
        <p:spPr>
          <a:xfrm>
            <a:off x="685800" y="1154160"/>
            <a:ext cx="16679880" cy="743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5760"/>
              </a:lnSpc>
            </a:pPr>
            <a:r>
              <a:rPr lang="en-US" sz="4800" b="1" u="none" strike="noStrike" spc="-405" dirty="0">
                <a:solidFill>
                  <a:srgbClr val="091539"/>
                </a:solidFill>
                <a:effectLst/>
                <a:uFillTx/>
                <a:latin typeface="Garet Heavy" pitchFamily="2" charset="0"/>
                <a:ea typeface="Arial Bold"/>
              </a:rPr>
              <a:t>TRY FOR YOURSELF</a:t>
            </a:r>
            <a:endParaRPr lang="nl-BE" sz="4800" b="0" u="none" strike="noStrike" dirty="0">
              <a:solidFill>
                <a:srgbClr val="000000"/>
              </a:solidFill>
              <a:effectLst/>
              <a:uFillTx/>
              <a:latin typeface="Garet Heavy" pitchFamily="2" charset="0"/>
            </a:endParaRPr>
          </a:p>
        </p:txBody>
      </p:sp>
      <p:sp>
        <p:nvSpPr>
          <p:cNvPr id="192" name="TextBox 11"/>
          <p:cNvSpPr/>
          <p:nvPr/>
        </p:nvSpPr>
        <p:spPr>
          <a:xfrm>
            <a:off x="9800640" y="8736480"/>
            <a:ext cx="1711440" cy="26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80"/>
              </a:lnSpc>
            </a:pPr>
            <a:r>
              <a:rPr lang="en-US" sz="900" b="0" i="1" u="none" strike="noStrike" spc="14">
                <a:solidFill>
                  <a:srgbClr val="091539"/>
                </a:solidFill>
                <a:effectLst/>
                <a:uFillTx/>
                <a:latin typeface="Garet Italics"/>
                <a:ea typeface="Garet Italics"/>
              </a:rPr>
              <a:t>Photo: Moral Machine (2025)</a:t>
            </a:r>
            <a:endParaRPr lang="nl-BE" sz="900" b="0" u="none" strike="noStrike">
              <a:solidFill>
                <a:srgbClr val="000000"/>
              </a:solidFill>
              <a:effectLst/>
              <a:uFillTx/>
              <a:latin typeface="Arial"/>
            </a:endParaRPr>
          </a:p>
        </p:txBody>
      </p:sp>
      <p:grpSp>
        <p:nvGrpSpPr>
          <p:cNvPr id="193" name="Group 12"/>
          <p:cNvGrpSpPr/>
          <p:nvPr/>
        </p:nvGrpSpPr>
        <p:grpSpPr>
          <a:xfrm>
            <a:off x="0" y="0"/>
            <a:ext cx="18287640" cy="745200"/>
            <a:chOff x="0" y="0"/>
            <a:chExt cx="18287640" cy="745200"/>
          </a:xfrm>
        </p:grpSpPr>
        <p:sp>
          <p:nvSpPr>
            <p:cNvPr id="194" name="Freeform 13"/>
            <p:cNvSpPr/>
            <p:nvPr/>
          </p:nvSpPr>
          <p:spPr>
            <a:xfrm>
              <a:off x="0" y="0"/>
              <a:ext cx="18287640" cy="745200"/>
            </a:xfrm>
            <a:custGeom>
              <a:avLst/>
              <a:gdLst>
                <a:gd name="textAreaLeft" fmla="*/ 0 w 18287640"/>
                <a:gd name="textAreaRight" fmla="*/ 18288000 w 18287640"/>
                <a:gd name="textAreaTop" fmla="*/ 0 h 745200"/>
                <a:gd name="textAreaBottom" fmla="*/ 745560 h 745200"/>
              </a:gdLst>
              <a:ahLst/>
              <a:cxnLst/>
              <a:rect l="textAreaLeft" t="textAreaTop" r="textAreaRight" b="textAreaBottom"/>
              <a:pathLst>
                <a:path w="24384000" h="993902">
                  <a:moveTo>
                    <a:pt x="0" y="993902"/>
                  </a:moveTo>
                  <a:lnTo>
                    <a:pt x="24384000" y="993902"/>
                  </a:lnTo>
                  <a:lnTo>
                    <a:pt x="24384000" y="0"/>
                  </a:lnTo>
                  <a:lnTo>
                    <a:pt x="0" y="0"/>
                  </a:lnTo>
                  <a:lnTo>
                    <a:pt x="0" y="993902"/>
                  </a:lnTo>
                </a:path>
              </a:pathLst>
            </a:custGeom>
            <a:solidFill>
              <a:srgbClr val="8E52F5"/>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95" name="Group 14"/>
          <p:cNvGrpSpPr/>
          <p:nvPr/>
        </p:nvGrpSpPr>
        <p:grpSpPr>
          <a:xfrm>
            <a:off x="9715320" y="1202400"/>
            <a:ext cx="8174520" cy="7420320"/>
            <a:chOff x="9715320" y="1202400"/>
            <a:chExt cx="8174520" cy="7420320"/>
          </a:xfrm>
        </p:grpSpPr>
        <p:sp>
          <p:nvSpPr>
            <p:cNvPr id="196" name="Freeform 15"/>
            <p:cNvSpPr/>
            <p:nvPr/>
          </p:nvSpPr>
          <p:spPr>
            <a:xfrm>
              <a:off x="9715320" y="1202400"/>
              <a:ext cx="8174520" cy="7420320"/>
            </a:xfrm>
            <a:custGeom>
              <a:avLst/>
              <a:gdLst>
                <a:gd name="textAreaLeft" fmla="*/ 0 w 8174520"/>
                <a:gd name="textAreaRight" fmla="*/ 8174880 w 8174520"/>
                <a:gd name="textAreaTop" fmla="*/ 0 h 7420320"/>
                <a:gd name="textAreaBottom" fmla="*/ 7420680 h 7420320"/>
              </a:gdLst>
              <a:ahLst/>
              <a:cxnLst/>
              <a:rect l="textAreaLeft" t="textAreaTop" r="textAreaRight" b="textAreaBottom"/>
              <a:pathLst>
                <a:path w="10899902" h="9894062">
                  <a:moveTo>
                    <a:pt x="3175" y="9887712"/>
                  </a:moveTo>
                  <a:lnTo>
                    <a:pt x="10896727" y="9887712"/>
                  </a:lnTo>
                  <a:lnTo>
                    <a:pt x="10896727" y="9890887"/>
                  </a:lnTo>
                  <a:lnTo>
                    <a:pt x="10893552" y="9890887"/>
                  </a:lnTo>
                  <a:lnTo>
                    <a:pt x="10893552" y="3175"/>
                  </a:lnTo>
                  <a:lnTo>
                    <a:pt x="10896727" y="3175"/>
                  </a:lnTo>
                  <a:lnTo>
                    <a:pt x="10896727" y="6350"/>
                  </a:lnTo>
                  <a:lnTo>
                    <a:pt x="3175" y="6350"/>
                  </a:lnTo>
                  <a:lnTo>
                    <a:pt x="3175" y="3175"/>
                  </a:lnTo>
                  <a:lnTo>
                    <a:pt x="6350" y="3175"/>
                  </a:lnTo>
                  <a:lnTo>
                    <a:pt x="6350" y="9890887"/>
                  </a:lnTo>
                  <a:lnTo>
                    <a:pt x="3175" y="9890887"/>
                  </a:lnTo>
                  <a:lnTo>
                    <a:pt x="3175" y="9887712"/>
                  </a:lnTo>
                  <a:moveTo>
                    <a:pt x="3175" y="9894062"/>
                  </a:moveTo>
                  <a:cubicBezTo>
                    <a:pt x="1397" y="9894062"/>
                    <a:pt x="0" y="9892665"/>
                    <a:pt x="0" y="9890887"/>
                  </a:cubicBezTo>
                  <a:lnTo>
                    <a:pt x="0" y="3175"/>
                  </a:lnTo>
                  <a:cubicBezTo>
                    <a:pt x="0" y="1397"/>
                    <a:pt x="1397" y="0"/>
                    <a:pt x="3175" y="0"/>
                  </a:cubicBezTo>
                  <a:lnTo>
                    <a:pt x="10896727" y="0"/>
                  </a:lnTo>
                  <a:cubicBezTo>
                    <a:pt x="10898505" y="0"/>
                    <a:pt x="10899902" y="1397"/>
                    <a:pt x="10899902" y="3175"/>
                  </a:cubicBezTo>
                  <a:lnTo>
                    <a:pt x="10899902" y="9890887"/>
                  </a:lnTo>
                  <a:cubicBezTo>
                    <a:pt x="10899902" y="9892665"/>
                    <a:pt x="10898505" y="9894062"/>
                    <a:pt x="10896727" y="9894062"/>
                  </a:cubicBezTo>
                  <a:lnTo>
                    <a:pt x="3175" y="9894062"/>
                  </a:lnTo>
                  <a:close/>
                </a:path>
              </a:pathLst>
            </a:custGeom>
            <a:solidFill>
              <a:srgbClr val="000000"/>
            </a:solid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grpSp>
        <p:nvGrpSpPr>
          <p:cNvPr id="197" name="Group 16"/>
          <p:cNvGrpSpPr/>
          <p:nvPr/>
        </p:nvGrpSpPr>
        <p:grpSpPr>
          <a:xfrm>
            <a:off x="9733680" y="1232640"/>
            <a:ext cx="8137440" cy="7372080"/>
            <a:chOff x="9733680" y="1232640"/>
            <a:chExt cx="8137440" cy="7372080"/>
          </a:xfrm>
        </p:grpSpPr>
        <p:sp>
          <p:nvSpPr>
            <p:cNvPr id="198" name="Freeform 17"/>
            <p:cNvSpPr/>
            <p:nvPr/>
          </p:nvSpPr>
          <p:spPr>
            <a:xfrm>
              <a:off x="9733680" y="1232640"/>
              <a:ext cx="8137440" cy="7372080"/>
            </a:xfrm>
            <a:custGeom>
              <a:avLst/>
              <a:gdLst>
                <a:gd name="textAreaLeft" fmla="*/ 0 w 8137440"/>
                <a:gd name="textAreaRight" fmla="*/ 8137800 w 8137440"/>
                <a:gd name="textAreaTop" fmla="*/ 0 h 7372080"/>
                <a:gd name="textAreaBottom" fmla="*/ 7372440 h 7372080"/>
              </a:gdLst>
              <a:ahLst/>
              <a:cxnLst/>
              <a:rect l="textAreaLeft" t="textAreaTop" r="textAreaRight" b="textAreaBottom"/>
              <a:pathLst>
                <a:path w="10850626" h="9829800">
                  <a:moveTo>
                    <a:pt x="0" y="0"/>
                  </a:moveTo>
                  <a:lnTo>
                    <a:pt x="10850626" y="0"/>
                  </a:lnTo>
                  <a:lnTo>
                    <a:pt x="10850626" y="9829800"/>
                  </a:lnTo>
                  <a:lnTo>
                    <a:pt x="0" y="982980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199" name="Freeform 18"/>
          <p:cNvSpPr/>
          <p:nvPr/>
        </p:nvSpPr>
        <p:spPr>
          <a:xfrm>
            <a:off x="9719280" y="1207080"/>
            <a:ext cx="8166240" cy="7412040"/>
          </a:xfrm>
          <a:custGeom>
            <a:avLst/>
            <a:gdLst>
              <a:gd name="textAreaLeft" fmla="*/ 0 w 8166240"/>
              <a:gd name="textAreaRight" fmla="*/ 8166600 w 8166240"/>
              <a:gd name="textAreaTop" fmla="*/ 0 h 7412040"/>
              <a:gd name="textAreaBottom" fmla="*/ 7412400 h 7412040"/>
            </a:gdLst>
            <a:ahLst/>
            <a:cxnLst/>
            <a:rect l="textAreaLeft" t="textAreaTop" r="textAreaRight" b="textAreaBottom"/>
            <a:pathLst>
              <a:path w="8166733" h="7412353">
                <a:moveTo>
                  <a:pt x="0" y="0"/>
                </a:moveTo>
                <a:lnTo>
                  <a:pt x="8166733" y="0"/>
                </a:lnTo>
                <a:lnTo>
                  <a:pt x="8166733" y="7412354"/>
                </a:lnTo>
                <a:lnTo>
                  <a:pt x="0" y="7412354"/>
                </a:lnTo>
                <a:lnTo>
                  <a:pt x="0"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nvGrpSpPr>
          <p:cNvPr id="200" name="Group 19"/>
          <p:cNvGrpSpPr/>
          <p:nvPr/>
        </p:nvGrpSpPr>
        <p:grpSpPr>
          <a:xfrm>
            <a:off x="5955120" y="5520240"/>
            <a:ext cx="3110400" cy="3110400"/>
            <a:chOff x="5955120" y="5520240"/>
            <a:chExt cx="3110400" cy="3110400"/>
          </a:xfrm>
        </p:grpSpPr>
        <p:sp>
          <p:nvSpPr>
            <p:cNvPr id="201" name="Freeform 20"/>
            <p:cNvSpPr/>
            <p:nvPr/>
          </p:nvSpPr>
          <p:spPr>
            <a:xfrm>
              <a:off x="5955120" y="5520240"/>
              <a:ext cx="3110400" cy="3110400"/>
            </a:xfrm>
            <a:custGeom>
              <a:avLst/>
              <a:gdLst>
                <a:gd name="textAreaLeft" fmla="*/ 0 w 3110400"/>
                <a:gd name="textAreaRight" fmla="*/ 3110760 w 3110400"/>
                <a:gd name="textAreaTop" fmla="*/ 0 h 3110400"/>
                <a:gd name="textAreaBottom" fmla="*/ 3110760 h 3110400"/>
              </a:gdLst>
              <a:ahLst/>
              <a:cxnLst/>
              <a:rect l="textAreaLeft" t="textAreaTop" r="textAreaRight" b="textAreaBottom"/>
              <a:pathLst>
                <a:path w="4147820" h="4147820">
                  <a:moveTo>
                    <a:pt x="0" y="0"/>
                  </a:moveTo>
                  <a:lnTo>
                    <a:pt x="4147820" y="0"/>
                  </a:lnTo>
                  <a:lnTo>
                    <a:pt x="4147820" y="4147820"/>
                  </a:lnTo>
                  <a:lnTo>
                    <a:pt x="0" y="414782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202" name="TextBox 21"/>
          <p:cNvSpPr/>
          <p:nvPr/>
        </p:nvSpPr>
        <p:spPr>
          <a:xfrm>
            <a:off x="9027360" y="9738360"/>
            <a:ext cx="159840" cy="3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20"/>
              </a:lnSpc>
            </a:pPr>
            <a:r>
              <a:rPr lang="en-US" sz="2100" b="0" i="1" u="none" strike="noStrike" spc="3">
                <a:solidFill>
                  <a:srgbClr val="E7EBEF"/>
                </a:solidFill>
                <a:effectLst/>
                <a:uFillTx/>
                <a:latin typeface="Garet Italics"/>
                <a:ea typeface="Garet Italics"/>
              </a:rPr>
              <a:t>5</a:t>
            </a:r>
            <a:endParaRPr lang="nl-BE" sz="2100" b="0" u="none" strike="noStrike">
              <a:solidFill>
                <a:srgbClr val="000000"/>
              </a:solidFill>
              <a:effectLst/>
              <a:uFillTx/>
              <a:latin typeface="Arial"/>
            </a:endParaRPr>
          </a:p>
        </p:txBody>
      </p:sp>
      <p:sp>
        <p:nvSpPr>
          <p:cNvPr id="203" name="TextBox 22"/>
          <p:cNvSpPr/>
          <p:nvPr/>
        </p:nvSpPr>
        <p:spPr>
          <a:xfrm>
            <a:off x="732060" y="4059068"/>
            <a:ext cx="8411760" cy="5293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3793"/>
              </a:lnSpc>
            </a:pPr>
            <a:r>
              <a:rPr lang="en-US" sz="2000" b="0" u="none" strike="noStrike" spc="105" dirty="0">
                <a:solidFill>
                  <a:srgbClr val="000000"/>
                </a:solidFill>
                <a:effectLst/>
                <a:uFillTx/>
                <a:latin typeface="Garet Book" pitchFamily="2" charset="0"/>
                <a:ea typeface="Garet"/>
              </a:rPr>
              <a:t>You will go through many situations like the trolley problem - but with self-driving cars.</a:t>
            </a:r>
            <a:endParaRPr lang="nl-BE" sz="2000" b="0" u="none" strike="noStrike" dirty="0">
              <a:solidFill>
                <a:srgbClr val="000000"/>
              </a:solidFill>
              <a:effectLst/>
              <a:uFillTx/>
              <a:latin typeface="Garet Book" pitchFamily="2" charset="0"/>
            </a:endParaRPr>
          </a:p>
          <a:p>
            <a:pPr defTabSz="914400">
              <a:lnSpc>
                <a:spcPts val="3793"/>
              </a:lnSpc>
            </a:pPr>
            <a:r>
              <a:rPr lang="en-US" sz="2000" b="0" u="sng" strike="noStrike" spc="105" dirty="0">
                <a:solidFill>
                  <a:srgbClr val="000000"/>
                </a:solidFill>
                <a:effectLst/>
                <a:uFillTx/>
                <a:latin typeface="Garet Book" pitchFamily="2" charset="0"/>
                <a:ea typeface="Garet"/>
              </a:rPr>
              <a:t>You decide for yourself:</a:t>
            </a:r>
            <a:endParaRPr lang="nl-BE" sz="2000" b="0" u="none" strike="noStrike" dirty="0">
              <a:solidFill>
                <a:srgbClr val="000000"/>
              </a:solidFill>
              <a:effectLst/>
              <a:uFillTx/>
              <a:latin typeface="Garet Book" pitchFamily="2" charset="0"/>
            </a:endParaRPr>
          </a:p>
          <a:p>
            <a:pPr defTabSz="914400">
              <a:lnSpc>
                <a:spcPts val="3053"/>
              </a:lnSpc>
            </a:pPr>
            <a:r>
              <a:rPr lang="en-US" sz="2000" b="0" u="none" strike="noStrike" spc="105" dirty="0">
                <a:solidFill>
                  <a:srgbClr val="000000"/>
                </a:solidFill>
                <a:effectLst/>
                <a:uFillTx/>
                <a:latin typeface="Garet Book" pitchFamily="2" charset="0"/>
                <a:ea typeface="Garet"/>
              </a:rPr>
              <a:t>→ </a:t>
            </a:r>
            <a:r>
              <a:rPr lang="en-US" sz="2000" b="1" u="none" strike="noStrike" spc="105" dirty="0">
                <a:solidFill>
                  <a:srgbClr val="000000"/>
                </a:solidFill>
                <a:effectLst/>
                <a:uFillTx/>
                <a:latin typeface="Garet Book" pitchFamily="2" charset="0"/>
                <a:ea typeface="Garet Bold"/>
              </a:rPr>
              <a:t>Who should the car save?</a:t>
            </a:r>
            <a:endParaRPr lang="nl-BE" sz="2000" b="0" u="none" strike="noStrike" dirty="0">
              <a:solidFill>
                <a:srgbClr val="000000"/>
              </a:solidFill>
              <a:effectLst/>
              <a:uFillTx/>
              <a:latin typeface="Garet Book" pitchFamily="2" charset="0"/>
            </a:endParaRPr>
          </a:p>
          <a:p>
            <a:pPr defTabSz="914400">
              <a:lnSpc>
                <a:spcPts val="3444"/>
              </a:lnSpc>
            </a:pPr>
            <a:r>
              <a:rPr lang="en-US" sz="2000" b="0" i="1" u="none" strike="noStrike" spc="105" dirty="0">
                <a:solidFill>
                  <a:srgbClr val="000000"/>
                </a:solidFill>
                <a:effectLst/>
                <a:uFillTx/>
                <a:latin typeface="Garet Book" pitchFamily="2" charset="0"/>
                <a:ea typeface="Garet Italics"/>
              </a:rPr>
              <a:t>→ </a:t>
            </a:r>
            <a:r>
              <a:rPr lang="en-US" sz="2000" b="1" u="none" strike="noStrike" spc="105" dirty="0">
                <a:solidFill>
                  <a:srgbClr val="000000"/>
                </a:solidFill>
                <a:effectLst/>
                <a:uFillTx/>
                <a:latin typeface="Garet Book" pitchFamily="2" charset="0"/>
                <a:ea typeface="Garet Bold"/>
              </a:rPr>
              <a:t>Who should it not?</a:t>
            </a:r>
            <a:endParaRPr lang="nl-BE" sz="2000" b="0" u="none" strike="noStrike" dirty="0">
              <a:solidFill>
                <a:srgbClr val="000000"/>
              </a:solidFill>
              <a:effectLst/>
              <a:uFillTx/>
              <a:latin typeface="Garet Book" pitchFamily="2" charset="0"/>
            </a:endParaRPr>
          </a:p>
          <a:p>
            <a:pPr defTabSz="914400">
              <a:lnSpc>
                <a:spcPts val="3444"/>
              </a:lnSpc>
            </a:pPr>
            <a:r>
              <a:rPr lang="en-US" sz="2000" b="0" u="none" strike="noStrike" spc="105" dirty="0">
                <a:solidFill>
                  <a:srgbClr val="000000"/>
                </a:solidFill>
                <a:effectLst/>
                <a:uFillTx/>
                <a:latin typeface="Garet Book" pitchFamily="2" charset="0"/>
                <a:ea typeface="Garet"/>
              </a:rPr>
              <a:t>You quickly </a:t>
            </a:r>
            <a:r>
              <a:rPr lang="en-US" sz="2000" b="0" u="none" strike="noStrike" spc="105" dirty="0" err="1">
                <a:solidFill>
                  <a:srgbClr val="000000"/>
                </a:solidFill>
                <a:effectLst/>
                <a:uFillTx/>
                <a:latin typeface="Garet Book" pitchFamily="2" charset="0"/>
                <a:ea typeface="Garet"/>
              </a:rPr>
              <a:t>realise</a:t>
            </a:r>
            <a:r>
              <a:rPr lang="en-US" sz="2000" b="0" u="none" strike="noStrike" spc="105" dirty="0">
                <a:solidFill>
                  <a:srgbClr val="000000"/>
                </a:solidFill>
                <a:effectLst/>
                <a:uFillTx/>
                <a:latin typeface="Garet Book" pitchFamily="2" charset="0"/>
                <a:ea typeface="Garet"/>
              </a:rPr>
              <a:t> </a:t>
            </a:r>
            <a:r>
              <a:rPr lang="en-US" sz="2000" b="1" u="none" strike="noStrike" spc="105" dirty="0">
                <a:solidFill>
                  <a:srgbClr val="000000"/>
                </a:solidFill>
                <a:effectLst/>
                <a:uFillTx/>
                <a:latin typeface="Garet Book" pitchFamily="2" charset="0"/>
                <a:ea typeface="Garet Bold"/>
              </a:rPr>
              <a:t>how difficult</a:t>
            </a:r>
            <a:r>
              <a:rPr lang="en-US" sz="2000" b="0" u="none" strike="noStrike" spc="105" dirty="0">
                <a:solidFill>
                  <a:srgbClr val="000000"/>
                </a:solidFill>
                <a:effectLst/>
                <a:uFillTx/>
                <a:latin typeface="Garet Book" pitchFamily="2" charset="0"/>
                <a:ea typeface="Garet"/>
              </a:rPr>
              <a:t> </a:t>
            </a:r>
            <a:br>
              <a:rPr sz="2000" dirty="0">
                <a:latin typeface="Garet Book" pitchFamily="2" charset="0"/>
              </a:rPr>
            </a:br>
            <a:r>
              <a:rPr lang="en-US" sz="2000" b="0" u="none" strike="noStrike" spc="105" dirty="0">
                <a:solidFill>
                  <a:srgbClr val="000000"/>
                </a:solidFill>
                <a:effectLst/>
                <a:uFillTx/>
                <a:latin typeface="Garet Book" pitchFamily="2" charset="0"/>
                <a:ea typeface="Garet"/>
              </a:rPr>
              <a:t>such decisions are</a:t>
            </a:r>
            <a:endParaRPr lang="nl-BE" sz="2000" b="0" u="none" strike="noStrike" dirty="0">
              <a:solidFill>
                <a:srgbClr val="000000"/>
              </a:solidFill>
              <a:effectLst/>
              <a:uFillTx/>
              <a:latin typeface="Garet Book" pitchFamily="2" charset="0"/>
            </a:endParaRPr>
          </a:p>
          <a:p>
            <a:pPr defTabSz="914400">
              <a:lnSpc>
                <a:spcPts val="3226"/>
              </a:lnSpc>
            </a:pPr>
            <a:r>
              <a:rPr lang="en-US" sz="2000" b="0" u="none" strike="noStrike" spc="105" dirty="0">
                <a:solidFill>
                  <a:srgbClr val="000000"/>
                </a:solidFill>
                <a:effectLst/>
                <a:uFillTx/>
                <a:latin typeface="Garet Book" pitchFamily="2" charset="0"/>
                <a:ea typeface="Garet"/>
              </a:rPr>
              <a:t>- and how differently people </a:t>
            </a:r>
            <a:br>
              <a:rPr sz="2000" dirty="0">
                <a:latin typeface="Garet Book" pitchFamily="2" charset="0"/>
              </a:rPr>
            </a:br>
            <a:r>
              <a:rPr lang="en-US" sz="2000" b="0" u="none" strike="noStrike" spc="105" dirty="0">
                <a:solidFill>
                  <a:srgbClr val="000000"/>
                </a:solidFill>
                <a:effectLst/>
                <a:uFillTx/>
                <a:latin typeface="Garet Book" pitchFamily="2" charset="0"/>
                <a:ea typeface="Garet"/>
              </a:rPr>
              <a:t>think about them.</a:t>
            </a:r>
            <a:endParaRPr lang="nl-BE" sz="2000" b="0" u="none" strike="noStrike" dirty="0">
              <a:solidFill>
                <a:srgbClr val="000000"/>
              </a:solidFill>
              <a:effectLst/>
              <a:uFillTx/>
              <a:latin typeface="Garet Book" pitchFamily="2" charset="0"/>
            </a:endParaRPr>
          </a:p>
          <a:p>
            <a:pPr defTabSz="914400">
              <a:lnSpc>
                <a:spcPts val="2616"/>
              </a:lnSpc>
            </a:pPr>
            <a:endParaRPr lang="nl-BE" sz="2180" b="0" u="none" strike="noStrike" dirty="0">
              <a:solidFill>
                <a:srgbClr val="000000"/>
              </a:solidFill>
              <a:effectLst/>
              <a:uFillTx/>
              <a:latin typeface="Garet Book" pitchFamily="2" charset="0"/>
            </a:endParaRPr>
          </a:p>
          <a:p>
            <a:pPr defTabSz="914400">
              <a:lnSpc>
                <a:spcPts val="2616"/>
              </a:lnSpc>
            </a:pPr>
            <a:endParaRPr lang="nl-BE" sz="2180" b="0" u="none" strike="noStrike" dirty="0">
              <a:solidFill>
                <a:srgbClr val="000000"/>
              </a:solidFill>
              <a:effectLst/>
              <a:uFillTx/>
              <a:latin typeface="Garet Book" pitchFamily="2" charset="0"/>
            </a:endParaRPr>
          </a:p>
          <a:p>
            <a:pPr defTabSz="914400">
              <a:lnSpc>
                <a:spcPts val="2616"/>
              </a:lnSpc>
            </a:pPr>
            <a:endParaRPr lang="nl-BE" sz="2180" b="0" u="none" strike="noStrike" dirty="0">
              <a:solidFill>
                <a:srgbClr val="000000"/>
              </a:solidFill>
              <a:effectLst/>
              <a:uFillTx/>
              <a:latin typeface="Garet Book" pitchFamily="2" charset="0"/>
            </a:endParaRPr>
          </a:p>
          <a:p>
            <a:pPr defTabSz="914400">
              <a:lnSpc>
                <a:spcPts val="2616"/>
              </a:lnSpc>
            </a:pPr>
            <a:endParaRPr lang="nl-BE" sz="2180" b="0" u="none" strike="noStrike" dirty="0">
              <a:solidFill>
                <a:srgbClr val="000000"/>
              </a:solidFill>
              <a:effectLst/>
              <a:uFillTx/>
              <a:latin typeface="Garet Book"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4"/>
          <p:cNvSpPr/>
          <p:nvPr/>
        </p:nvSpPr>
        <p:spPr>
          <a:xfrm>
            <a:off x="9043920" y="9765720"/>
            <a:ext cx="162720" cy="32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520"/>
              </a:lnSpc>
            </a:pPr>
            <a:r>
              <a:rPr lang="en-US" sz="2100" b="0" i="1" u="none" strike="noStrike" spc="3">
                <a:solidFill>
                  <a:srgbClr val="E7EBEF"/>
                </a:solidFill>
                <a:effectLst/>
                <a:uFillTx/>
                <a:latin typeface="Garet Italics"/>
                <a:ea typeface="Garet Italics"/>
              </a:rPr>
              <a:t>4</a:t>
            </a:r>
            <a:endParaRPr lang="nl-BE" sz="2100" b="0" u="none" strike="noStrike">
              <a:solidFill>
                <a:srgbClr val="000000"/>
              </a:solidFill>
              <a:effectLst/>
              <a:uFillTx/>
              <a:latin typeface="Arial"/>
            </a:endParaRPr>
          </a:p>
        </p:txBody>
      </p:sp>
      <p:grpSp>
        <p:nvGrpSpPr>
          <p:cNvPr id="215" name="Group 5"/>
          <p:cNvGrpSpPr/>
          <p:nvPr/>
        </p:nvGrpSpPr>
        <p:grpSpPr>
          <a:xfrm>
            <a:off x="16858440" y="8829720"/>
            <a:ext cx="1302840" cy="1362600"/>
            <a:chOff x="16858440" y="8829720"/>
            <a:chExt cx="1302840" cy="1362600"/>
          </a:xfrm>
        </p:grpSpPr>
        <p:sp>
          <p:nvSpPr>
            <p:cNvPr id="216" name="Freeform 6"/>
            <p:cNvSpPr/>
            <p:nvPr/>
          </p:nvSpPr>
          <p:spPr>
            <a:xfrm>
              <a:off x="16858440" y="8829720"/>
              <a:ext cx="1302840" cy="1362600"/>
            </a:xfrm>
            <a:custGeom>
              <a:avLst/>
              <a:gdLst>
                <a:gd name="textAreaLeft" fmla="*/ 0 w 1302840"/>
                <a:gd name="textAreaRight" fmla="*/ 1303200 w 1302840"/>
                <a:gd name="textAreaTop" fmla="*/ 0 h 1362600"/>
                <a:gd name="textAreaBottom" fmla="*/ 1362960 h 1362600"/>
              </a:gdLst>
              <a:ahLst/>
              <a:cxnLst/>
              <a:rect l="textAreaLeft" t="textAreaTop" r="textAreaRight" b="textAreaBottom"/>
              <a:pathLst>
                <a:path w="1737614" h="1817370">
                  <a:moveTo>
                    <a:pt x="0" y="0"/>
                  </a:moveTo>
                  <a:lnTo>
                    <a:pt x="1737614" y="0"/>
                  </a:lnTo>
                  <a:lnTo>
                    <a:pt x="1737614" y="1817370"/>
                  </a:lnTo>
                  <a:lnTo>
                    <a:pt x="0" y="181737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
        <p:nvSpPr>
          <p:cNvPr id="217" name="TextBox 7"/>
          <p:cNvSpPr/>
          <p:nvPr/>
        </p:nvSpPr>
        <p:spPr>
          <a:xfrm>
            <a:off x="803880" y="1225440"/>
            <a:ext cx="16679880" cy="74379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5760"/>
              </a:lnSpc>
            </a:pPr>
            <a:r>
              <a:rPr lang="en-US" sz="4800" b="1" u="none" strike="noStrike" spc="-380" dirty="0">
                <a:solidFill>
                  <a:srgbClr val="091539"/>
                </a:solidFill>
                <a:effectLst/>
                <a:uFillTx/>
                <a:latin typeface="Garet Heavy" pitchFamily="2" charset="0"/>
                <a:ea typeface="Arial Bold"/>
              </a:rPr>
              <a:t>PICTURE  REFERENCES</a:t>
            </a:r>
            <a:endParaRPr lang="nl-BE" sz="4800" b="0" u="none" strike="noStrike" dirty="0">
              <a:solidFill>
                <a:srgbClr val="000000"/>
              </a:solidFill>
              <a:effectLst/>
              <a:uFillTx/>
              <a:latin typeface="Garet Heavy" pitchFamily="2" charset="0"/>
            </a:endParaRPr>
          </a:p>
        </p:txBody>
      </p:sp>
      <p:sp>
        <p:nvSpPr>
          <p:cNvPr id="218" name="TextBox 8"/>
          <p:cNvSpPr/>
          <p:nvPr/>
        </p:nvSpPr>
        <p:spPr>
          <a:xfrm>
            <a:off x="1648080" y="2505960"/>
            <a:ext cx="13993920" cy="436177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507600" lvl="1" indent="-253800" defTabSz="914400">
              <a:lnSpc>
                <a:spcPct val="115000"/>
              </a:lnSpc>
              <a:spcAft>
                <a:spcPts val="283"/>
              </a:spcAft>
              <a:buClr>
                <a:srgbClr val="091539"/>
              </a:buClr>
              <a:buFont typeface="Arial"/>
              <a:buChar char="•"/>
            </a:pPr>
            <a:r>
              <a:rPr lang="en-US" sz="2700" b="0" u="none" strike="noStrike" spc="40" dirty="0">
                <a:solidFill>
                  <a:srgbClr val="091539"/>
                </a:solidFill>
                <a:effectLst/>
                <a:uFillTx/>
                <a:latin typeface="Garet Book" pitchFamily="2" charset="0"/>
                <a:ea typeface="Garet Italics"/>
              </a:rPr>
              <a:t>Hu, R. (2023): Trolley problem Picture. Retrieved April 16, 2025, from </a:t>
            </a:r>
            <a:r>
              <a:rPr lang="en-US" sz="2700" b="0" u="sng" strike="noStrike" spc="40" dirty="0">
                <a:solidFill>
                  <a:srgbClr val="1F2C8E"/>
                </a:solidFill>
                <a:effectLst/>
                <a:uFillTx/>
                <a:latin typeface="Garet Book" pitchFamily="2" charset="0"/>
                <a:ea typeface="Garet Italics"/>
              </a:rPr>
              <a:t>https://en.wikipedia.org/wiki/Trolley_problem</a:t>
            </a:r>
            <a:endParaRPr lang="nl-BE" sz="2700" b="0" u="none" strike="noStrike" dirty="0">
              <a:solidFill>
                <a:srgbClr val="000000"/>
              </a:solidFill>
              <a:effectLst/>
              <a:uFillTx/>
              <a:latin typeface="Garet Book" pitchFamily="2" charset="0"/>
            </a:endParaRPr>
          </a:p>
          <a:p>
            <a:pPr marL="507600" lvl="1" indent="-253800" defTabSz="914400">
              <a:lnSpc>
                <a:spcPct val="115000"/>
              </a:lnSpc>
              <a:spcAft>
                <a:spcPts val="283"/>
              </a:spcAft>
              <a:buClr>
                <a:srgbClr val="091539"/>
              </a:buClr>
              <a:buFont typeface="Arial"/>
              <a:buChar char="•"/>
            </a:pPr>
            <a:r>
              <a:rPr lang="en-US" sz="2700" b="0" u="none" strike="noStrike" spc="54" dirty="0">
                <a:solidFill>
                  <a:srgbClr val="091539"/>
                </a:solidFill>
                <a:effectLst/>
                <a:uFillTx/>
                <a:latin typeface="Garet Book" pitchFamily="2" charset="0"/>
                <a:ea typeface="Garet Italics"/>
              </a:rPr>
              <a:t>MIT Media Lab (n.d.): Moral Machine. Retrieved April 16, 2025, from </a:t>
            </a:r>
            <a:r>
              <a:rPr lang="en-US" sz="2700" b="0" u="sng" strike="noStrike" spc="54" dirty="0">
                <a:solidFill>
                  <a:srgbClr val="1F2C8E"/>
                </a:solidFill>
                <a:effectLst/>
                <a:uFillTx/>
                <a:latin typeface="Garet Book" pitchFamily="2" charset="0"/>
                <a:ea typeface="Garet Italics"/>
              </a:rPr>
              <a:t>https</a:t>
            </a:r>
            <a:r>
              <a:rPr lang="en-US" sz="2700" b="0" u="sng" strike="noStrike" spc="54" dirty="0">
                <a:solidFill>
                  <a:srgbClr val="0000FF"/>
                </a:solidFill>
                <a:effectLst/>
                <a:uFillTx/>
                <a:latin typeface="Garet Book" pitchFamily="2" charset="0"/>
                <a:ea typeface="Garet Italics"/>
                <a:hlinkClick r:id="rId4"/>
              </a:rPr>
              <a:t>://www.moralmach</a:t>
            </a:r>
            <a:r>
              <a:rPr lang="en-US" sz="2700" b="0" u="sng" strike="noStrike" spc="54" dirty="0">
                <a:solidFill>
                  <a:srgbClr val="1F2C8E"/>
                </a:solidFill>
                <a:effectLst/>
                <a:uFillTx/>
                <a:latin typeface="Garet Book" pitchFamily="2" charset="0"/>
                <a:ea typeface="Garet Italics"/>
              </a:rPr>
              <a:t>ine</a:t>
            </a:r>
            <a:r>
              <a:rPr lang="en-US" sz="2700" b="0" u="sng" strike="noStrike" spc="54" dirty="0">
                <a:solidFill>
                  <a:srgbClr val="0000FF"/>
                </a:solidFill>
                <a:effectLst/>
                <a:uFillTx/>
                <a:latin typeface="Garet Book" pitchFamily="2" charset="0"/>
                <a:ea typeface="Garet Italics"/>
                <a:hlinkClick r:id="rId4"/>
              </a:rPr>
              <a:t>.net/</a:t>
            </a:r>
            <a:endParaRPr lang="nl-BE" sz="2700" b="0" u="none" strike="noStrike" dirty="0">
              <a:solidFill>
                <a:srgbClr val="000000"/>
              </a:solidFill>
              <a:effectLst/>
              <a:uFillTx/>
              <a:latin typeface="Garet Book" pitchFamily="2" charset="0"/>
            </a:endParaRPr>
          </a:p>
          <a:p>
            <a:pPr marL="507600" lvl="1" indent="-253800" defTabSz="914400">
              <a:lnSpc>
                <a:spcPct val="115000"/>
              </a:lnSpc>
              <a:spcAft>
                <a:spcPts val="283"/>
              </a:spcAft>
              <a:buClr>
                <a:srgbClr val="091539"/>
              </a:buClr>
              <a:buFont typeface="Arial"/>
              <a:buChar char="•"/>
            </a:pPr>
            <a:r>
              <a:rPr lang="en-US" sz="2700" b="0" u="none" strike="noStrike" spc="54" dirty="0">
                <a:solidFill>
                  <a:srgbClr val="091539"/>
                </a:solidFill>
                <a:effectLst/>
                <a:uFillTx/>
                <a:latin typeface="Garet Book" pitchFamily="2" charset="0"/>
                <a:ea typeface="Garet Italics"/>
              </a:rPr>
              <a:t>Trolley Problem Memes (2017): Should our self-driving cars follow a utilitarian approach? Retrieved April 16, 2025, from </a:t>
            </a:r>
            <a:r>
              <a:rPr lang="en-US" sz="2700" b="0" u="sng" strike="noStrike" spc="54" dirty="0">
                <a:solidFill>
                  <a:srgbClr val="1F2C8E"/>
                </a:solidFill>
                <a:effectLst/>
                <a:uFillTx/>
                <a:latin typeface="Garet Book" pitchFamily="2" charset="0"/>
                <a:ea typeface="Garet Italics"/>
              </a:rPr>
              <a:t>https</a:t>
            </a:r>
            <a:r>
              <a:rPr lang="en-US" sz="2700" b="0" u="sng" strike="noStrike" spc="54" dirty="0">
                <a:solidFill>
                  <a:srgbClr val="0000FF"/>
                </a:solidFill>
                <a:effectLst/>
                <a:uFillTx/>
                <a:latin typeface="Garet Book" pitchFamily="2" charset="0"/>
                <a:ea typeface="Garet Italics"/>
                <a:hlinkClick r:id="rId5"/>
              </a:rPr>
              <a:t>://www.faceboo</a:t>
            </a:r>
            <a:r>
              <a:rPr lang="en-US" sz="2700" b="0" u="sng" strike="noStrike" spc="54" dirty="0">
                <a:solidFill>
                  <a:srgbClr val="1F2C8E"/>
                </a:solidFill>
                <a:effectLst/>
                <a:uFillTx/>
                <a:latin typeface="Garet Book" pitchFamily="2" charset="0"/>
                <a:ea typeface="Garet Italics"/>
              </a:rPr>
              <a:t>k.c</a:t>
            </a:r>
            <a:r>
              <a:rPr lang="en-US" sz="2700" b="0" u="sng" strike="noStrike" spc="54" dirty="0">
                <a:solidFill>
                  <a:srgbClr val="0000FF"/>
                </a:solidFill>
                <a:effectLst/>
                <a:uFillTx/>
                <a:latin typeface="Garet Book" pitchFamily="2" charset="0"/>
                <a:ea typeface="Garet Italics"/>
                <a:hlinkClick r:id="rId5"/>
              </a:rPr>
              <a:t>om/TrolleyProblemMemes/posts/should-our-self-</a:t>
            </a:r>
            <a:r>
              <a:rPr lang="en-US" sz="2700" b="0" u="none" strike="noStrike" spc="54" dirty="0">
                <a:solidFill>
                  <a:srgbClr val="1F2C8E"/>
                </a:solidFill>
                <a:effectLst/>
                <a:uFillTx/>
                <a:latin typeface="Garet Book" pitchFamily="2" charset="0"/>
                <a:ea typeface="Garet Italics"/>
              </a:rPr>
              <a:t> </a:t>
            </a:r>
            <a:r>
              <a:rPr lang="en-US" sz="2700" b="0" u="sng" strike="noStrike" spc="54" dirty="0">
                <a:solidFill>
                  <a:srgbClr val="1F2C8E"/>
                </a:solidFill>
                <a:effectLst/>
                <a:uFillTx/>
                <a:latin typeface="Garet Book" pitchFamily="2" charset="0"/>
                <a:ea typeface="Garet Italics"/>
              </a:rPr>
              <a:t>driving-cars-follow-a-utilitarian-</a:t>
            </a:r>
            <a:r>
              <a:rPr lang="en-US" sz="2700" b="0" u="sng" strike="noStrike" spc="54" dirty="0" err="1">
                <a:solidFill>
                  <a:srgbClr val="1F2C8E"/>
                </a:solidFill>
                <a:effectLst/>
                <a:uFillTx/>
                <a:latin typeface="Garet Book" pitchFamily="2" charset="0"/>
                <a:ea typeface="Garet Italics"/>
              </a:rPr>
              <a:t>aproach</a:t>
            </a:r>
            <a:r>
              <a:rPr lang="en-US" sz="2700" b="0" u="sng" strike="noStrike" spc="54" dirty="0">
                <a:solidFill>
                  <a:srgbClr val="1F2C8E"/>
                </a:solidFill>
                <a:effectLst/>
                <a:uFillTx/>
                <a:latin typeface="Garet Book" pitchFamily="2" charset="0"/>
                <a:ea typeface="Garet Italics"/>
              </a:rPr>
              <a:t>-note-that-in-general-</a:t>
            </a:r>
            <a:r>
              <a:rPr lang="en-US" sz="2700" b="0" u="none" strike="noStrike" spc="54" dirty="0">
                <a:solidFill>
                  <a:srgbClr val="1F2C8E"/>
                </a:solidFill>
                <a:effectLst/>
                <a:uFillTx/>
                <a:latin typeface="Garet Book" pitchFamily="2" charset="0"/>
                <a:ea typeface="Garet Italics"/>
              </a:rPr>
              <a:t> </a:t>
            </a:r>
            <a:r>
              <a:rPr lang="en-US" sz="2700" b="0" u="sng" strike="noStrike" spc="54" dirty="0">
                <a:solidFill>
                  <a:srgbClr val="1F2C8E"/>
                </a:solidFill>
                <a:effectLst/>
                <a:uFillTx/>
                <a:latin typeface="Garet Book" pitchFamily="2" charset="0"/>
                <a:ea typeface="Garet Italics"/>
              </a:rPr>
              <a:t>y/522355148113415/3</a:t>
            </a:r>
            <a:endParaRPr lang="nl-BE" sz="2700" b="0" u="none" strike="noStrike" dirty="0">
              <a:solidFill>
                <a:srgbClr val="000000"/>
              </a:solidFill>
              <a:effectLst/>
              <a:uFillTx/>
              <a:latin typeface="Garet Book" pitchFamily="2" charset="0"/>
            </a:endParaRPr>
          </a:p>
        </p:txBody>
      </p:sp>
      <p:grpSp>
        <p:nvGrpSpPr>
          <p:cNvPr id="219" name="Group 9"/>
          <p:cNvGrpSpPr/>
          <p:nvPr/>
        </p:nvGrpSpPr>
        <p:grpSpPr>
          <a:xfrm>
            <a:off x="0" y="0"/>
            <a:ext cx="18287640" cy="745200"/>
            <a:chOff x="0" y="0"/>
            <a:chExt cx="18287640" cy="745200"/>
          </a:xfrm>
        </p:grpSpPr>
        <p:sp>
          <p:nvSpPr>
            <p:cNvPr id="220" name="Freeform 10"/>
            <p:cNvSpPr/>
            <p:nvPr/>
          </p:nvSpPr>
          <p:spPr>
            <a:xfrm>
              <a:off x="0" y="0"/>
              <a:ext cx="18287640" cy="745200"/>
            </a:xfrm>
            <a:custGeom>
              <a:avLst/>
              <a:gdLst>
                <a:gd name="textAreaLeft" fmla="*/ 0 w 18287640"/>
                <a:gd name="textAreaRight" fmla="*/ 18288000 w 18287640"/>
                <a:gd name="textAreaTop" fmla="*/ 0 h 745200"/>
                <a:gd name="textAreaBottom" fmla="*/ 745560 h 745200"/>
              </a:gdLst>
              <a:ahLst/>
              <a:cxnLst/>
              <a:rect l="textAreaLeft" t="textAreaTop" r="textAreaRight" b="textAreaBottom"/>
              <a:pathLst>
                <a:path w="24384000" h="993902">
                  <a:moveTo>
                    <a:pt x="0" y="993902"/>
                  </a:moveTo>
                  <a:lnTo>
                    <a:pt x="24384000" y="993902"/>
                  </a:lnTo>
                  <a:lnTo>
                    <a:pt x="24384000" y="0"/>
                  </a:lnTo>
                  <a:lnTo>
                    <a:pt x="0" y="0"/>
                  </a:lnTo>
                  <a:lnTo>
                    <a:pt x="0" y="993902"/>
                  </a:lnTo>
                </a:path>
              </a:pathLst>
            </a:custGeom>
            <a:solidFill>
              <a:srgbClr val="8E52F5"/>
            </a:solidFill>
            <a:ln w="1270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 name="Rechteck 12"/>
          <p:cNvSpPr/>
          <p:nvPr/>
        </p:nvSpPr>
        <p:spPr>
          <a:xfrm>
            <a:off x="0" y="3994920"/>
            <a:ext cx="18287640" cy="22960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p:style>
        <p:txBody>
          <a:bodyPr lIns="135000" tIns="67500" rIns="135000" bIns="67500" anchor="ctr">
            <a:noAutofit/>
          </a:bodyPr>
          <a:lstStyle/>
          <a:p>
            <a:pPr algn="ctr" defTabSz="1371600"/>
            <a:endParaRPr lang="de-DE" sz="2700">
              <a:solidFill>
                <a:srgbClr val="F4EEFE"/>
              </a:solidFill>
              <a:latin typeface="Garet Book"/>
            </a:endParaRPr>
          </a:p>
        </p:txBody>
      </p:sp>
      <p:sp>
        <p:nvSpPr>
          <p:cNvPr id="157" name="PlaceHolder 1"/>
          <p:cNvSpPr>
            <a:spLocks noGrp="1"/>
          </p:cNvSpPr>
          <p:nvPr>
            <p:ph type="subTitle"/>
          </p:nvPr>
        </p:nvSpPr>
        <p:spPr>
          <a:xfrm>
            <a:off x="2285820" y="4073760"/>
            <a:ext cx="13715460" cy="2296080"/>
          </a:xfrm>
          <a:prstGeom prst="rect">
            <a:avLst/>
          </a:prstGeom>
          <a:noFill/>
          <a:ln w="0">
            <a:noFill/>
          </a:ln>
        </p:spPr>
        <p:txBody>
          <a:bodyPr lIns="137160" tIns="68580" rIns="137160" bIns="68580" anchor="ctr">
            <a:normAutofit/>
          </a:bodyPr>
          <a:lstStyle/>
          <a:p>
            <a:pPr>
              <a:spcBef>
                <a:spcPts val="1502"/>
              </a:spcBef>
              <a:tabLst>
                <a:tab pos="0" algn="l"/>
              </a:tabLst>
            </a:pPr>
            <a:r>
              <a:rPr lang="en-US" sz="5400" b="1">
                <a:solidFill>
                  <a:schemeClr val="accent4"/>
                </a:solidFill>
                <a:latin typeface="Garet Heavy"/>
              </a:rPr>
              <a:t>Thank you </a:t>
            </a:r>
            <a:r>
              <a:rPr lang="en-US" sz="5400">
                <a:solidFill>
                  <a:srgbClr val="FFFFFF"/>
                </a:solidFill>
                <a:latin typeface="Garet Heavy"/>
              </a:rPr>
              <a:t>for your interest and attention.</a:t>
            </a:r>
            <a:endParaRPr lang="nl-BE" sz="5400">
              <a:solidFill>
                <a:srgbClr val="000000"/>
              </a:solidFill>
              <a:latin typeface="Arial"/>
            </a:endParaRPr>
          </a:p>
        </p:txBody>
      </p:sp>
      <p:sp>
        <p:nvSpPr>
          <p:cNvPr id="158" name="Rechteck 3"/>
          <p:cNvSpPr/>
          <p:nvPr/>
        </p:nvSpPr>
        <p:spPr>
          <a:xfrm>
            <a:off x="0" y="0"/>
            <a:ext cx="18287640" cy="130194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135000" tIns="67500" rIns="135000" bIns="67500" anchor="ctr">
            <a:noAutofit/>
          </a:bodyPr>
          <a:lstStyle/>
          <a:p>
            <a:pPr algn="ctr" defTabSz="1371600"/>
            <a:endParaRPr lang="de-DE" sz="2700">
              <a:solidFill>
                <a:srgbClr val="F4EEFE"/>
              </a:solidFill>
              <a:latin typeface="Garet Book"/>
            </a:endParaRPr>
          </a:p>
        </p:txBody>
      </p:sp>
      <p:pic>
        <p:nvPicPr>
          <p:cNvPr id="159" name="Grafik 4"/>
          <p:cNvPicPr/>
          <p:nvPr/>
        </p:nvPicPr>
        <p:blipFill>
          <a:blip r:embed="rId2"/>
          <a:stretch/>
        </p:blipFill>
        <p:spPr>
          <a:xfrm>
            <a:off x="7587000" y="-4320"/>
            <a:ext cx="3113640" cy="3210840"/>
          </a:xfrm>
          <a:prstGeom prst="rect">
            <a:avLst/>
          </a:prstGeom>
          <a:noFill/>
          <a:ln w="0">
            <a:noFill/>
          </a:ln>
        </p:spPr>
      </p:pic>
      <p:grpSp>
        <p:nvGrpSpPr>
          <p:cNvPr id="160" name="Gruppieren 1"/>
          <p:cNvGrpSpPr/>
          <p:nvPr/>
        </p:nvGrpSpPr>
        <p:grpSpPr>
          <a:xfrm>
            <a:off x="356940" y="8264160"/>
            <a:ext cx="17573760" cy="1763640"/>
            <a:chOff x="237960" y="5509440"/>
            <a:chExt cx="11715840" cy="1175760"/>
          </a:xfrm>
        </p:grpSpPr>
        <p:pic>
          <p:nvPicPr>
            <p:cNvPr id="161" name="Grafik 8" descr="&quot;Co-funded by the European Union&quot; in dark-blue letters below the blue European flag with 12 yellow stars."/>
            <p:cNvPicPr/>
            <p:nvPr/>
          </p:nvPicPr>
          <p:blipFill>
            <a:blip r:embed="rId3"/>
            <a:stretch/>
          </p:blipFill>
          <p:spPr>
            <a:xfrm>
              <a:off x="237960" y="5509440"/>
              <a:ext cx="1117800" cy="1175760"/>
            </a:xfrm>
            <a:prstGeom prst="rect">
              <a:avLst/>
            </a:prstGeom>
            <a:noFill/>
            <a:ln w="0">
              <a:noFill/>
            </a:ln>
          </p:spPr>
        </p:pic>
        <p:grpSp>
          <p:nvGrpSpPr>
            <p:cNvPr id="162" name="Gruppieren 9"/>
            <p:cNvGrpSpPr/>
            <p:nvPr/>
          </p:nvGrpSpPr>
          <p:grpSpPr>
            <a:xfrm>
              <a:off x="1369440" y="5688360"/>
              <a:ext cx="10584360" cy="821880"/>
              <a:chOff x="1369440" y="5688360"/>
              <a:chExt cx="10584360" cy="821880"/>
            </a:xfrm>
          </p:grpSpPr>
          <p:sp>
            <p:nvSpPr>
              <p:cNvPr id="163" name="Textfeld 14"/>
              <p:cNvSpPr/>
              <p:nvPr/>
            </p:nvSpPr>
            <p:spPr>
              <a:xfrm>
                <a:off x="1369440" y="5688360"/>
                <a:ext cx="5277600" cy="821880"/>
              </a:xfrm>
              <a:prstGeom prst="rect">
                <a:avLst/>
              </a:prstGeom>
              <a:noFill/>
              <a:ln w="6350">
                <a:noFill/>
              </a:ln>
            </p:spPr>
            <p:style>
              <a:lnRef idx="0">
                <a:scrgbClr r="0" g="0" b="0"/>
              </a:lnRef>
              <a:fillRef idx="0">
                <a:scrgbClr r="0" g="0" b="0"/>
              </a:fillRef>
              <a:effectRef idx="0">
                <a:scrgbClr r="0" g="0" b="0"/>
              </a:effectRef>
              <a:fontRef idx="minor"/>
            </p:style>
            <p:txBody>
              <a:bodyPr numCol="1" spcCol="0" anchor="t">
                <a:noAutofit/>
              </a:bodyPr>
              <a:lstStyle/>
              <a:p>
                <a:pPr algn="just" defTabSz="1371600">
                  <a:spcAft>
                    <a:spcPts val="902"/>
                  </a:spcAft>
                </a:pPr>
                <a:r>
                  <a:rPr lang="en-US" sz="1350">
                    <a:solidFill>
                      <a:srgbClr val="0B163B"/>
                    </a:solidFill>
                    <a:latin typeface="Garet Book"/>
                    <a:ea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endParaRPr lang="nl-BE" sz="1350">
                  <a:solidFill>
                    <a:srgbClr val="000000"/>
                  </a:solidFill>
                  <a:latin typeface="Arial"/>
                </a:endParaRPr>
              </a:p>
              <a:p>
                <a:pPr algn="just" defTabSz="1371600">
                  <a:lnSpc>
                    <a:spcPct val="107000"/>
                  </a:lnSpc>
                  <a:spcAft>
                    <a:spcPts val="1199"/>
                  </a:spcAft>
                </a:pPr>
                <a:r>
                  <a:rPr lang="en-US" sz="1350" b="1">
                    <a:solidFill>
                      <a:srgbClr val="0B163B"/>
                    </a:solidFill>
                    <a:latin typeface="Garet Book"/>
                    <a:ea typeface="Garet Book"/>
                  </a:rPr>
                  <a:t>Project No: KA220-VET-000165375</a:t>
                </a:r>
                <a:endParaRPr lang="nl-BE" sz="1350">
                  <a:solidFill>
                    <a:srgbClr val="000000"/>
                  </a:solidFill>
                  <a:latin typeface="Arial"/>
                </a:endParaRPr>
              </a:p>
            </p:txBody>
          </p:sp>
          <p:grpSp>
            <p:nvGrpSpPr>
              <p:cNvPr id="164" name="Gruppieren 11"/>
              <p:cNvGrpSpPr/>
              <p:nvPr/>
            </p:nvGrpSpPr>
            <p:grpSpPr>
              <a:xfrm>
                <a:off x="6839280" y="5692680"/>
                <a:ext cx="5114520" cy="814680"/>
                <a:chOff x="6839280" y="5692680"/>
                <a:chExt cx="5114520" cy="814680"/>
              </a:xfrm>
            </p:grpSpPr>
            <p:pic>
              <p:nvPicPr>
                <p:cNvPr id="165" name="Grafik 13"/>
                <p:cNvPicPr/>
                <p:nvPr/>
              </p:nvPicPr>
              <p:blipFill>
                <a:blip r:embed="rId4"/>
                <a:stretch/>
              </p:blipFill>
              <p:spPr>
                <a:xfrm>
                  <a:off x="6839280" y="5757120"/>
                  <a:ext cx="1073880" cy="375840"/>
                </a:xfrm>
                <a:prstGeom prst="rect">
                  <a:avLst/>
                </a:prstGeom>
                <a:noFill/>
                <a:ln w="0">
                  <a:noFill/>
                </a:ln>
              </p:spPr>
            </p:pic>
            <p:sp>
              <p:nvSpPr>
                <p:cNvPr id="166" name="Textfeld 34"/>
                <p:cNvSpPr/>
                <p:nvPr/>
              </p:nvSpPr>
              <p:spPr>
                <a:xfrm>
                  <a:off x="7914240" y="5692680"/>
                  <a:ext cx="4039560" cy="814680"/>
                </a:xfrm>
                <a:prstGeom prst="rect">
                  <a:avLst/>
                </a:prstGeom>
                <a:noFill/>
                <a:ln w="6350">
                  <a:noFill/>
                </a:ln>
              </p:spPr>
              <p:style>
                <a:lnRef idx="0">
                  <a:scrgbClr r="0" g="0" b="0"/>
                </a:lnRef>
                <a:fillRef idx="0">
                  <a:scrgbClr r="0" g="0" b="0"/>
                </a:fillRef>
                <a:effectRef idx="0">
                  <a:scrgbClr r="0" g="0" b="0"/>
                </a:effectRef>
                <a:fontRef idx="minor"/>
              </p:style>
              <p:txBody>
                <a:bodyPr numCol="1" spcCol="0" anchor="t">
                  <a:noAutofit/>
                </a:bodyPr>
                <a:lstStyle/>
                <a:p>
                  <a:pPr defTabSz="1371600">
                    <a:lnSpc>
                      <a:spcPct val="107000"/>
                    </a:lnSpc>
                    <a:spcAft>
                      <a:spcPts val="1199"/>
                    </a:spcAft>
                  </a:pPr>
                  <a:r>
                    <a:rPr lang="en-US" sz="1350" dirty="0">
                      <a:solidFill>
                        <a:srgbClr val="0B163B"/>
                      </a:solidFill>
                      <a:latin typeface="Garet Book"/>
                      <a:ea typeface="Garet Book"/>
                    </a:rPr>
                    <a:t>Copyright © 2026 by </a:t>
                  </a:r>
                  <a:r>
                    <a:rPr lang="en-US" sz="1350" u="sng" dirty="0">
                      <a:solidFill>
                        <a:srgbClr val="1F2C8F"/>
                      </a:solidFill>
                      <a:latin typeface="Garet Book"/>
                      <a:ea typeface="Garet Book"/>
                      <a:hlinkClick r:id="rId5"/>
                    </a:rPr>
                    <a:t>the partner consortium of the project “AI.D – Artificial Intelligence and the Shaping of Democracy” </a:t>
                  </a:r>
                  <a:br>
                    <a:rPr sz="1350" dirty="0">
                      <a:solidFill>
                        <a:srgbClr val="0B163B"/>
                      </a:solidFill>
                      <a:latin typeface="Garet Book"/>
                    </a:rPr>
                  </a:br>
                  <a:r>
                    <a:rPr lang="en-US" sz="1350" b="1" dirty="0">
                      <a:solidFill>
                        <a:srgbClr val="0B163B"/>
                      </a:solidFill>
                      <a:latin typeface="Garet Book"/>
                      <a:ea typeface="Garet Book"/>
                    </a:rPr>
                    <a:t>This work is licensed under </a:t>
                  </a:r>
                  <a:r>
                    <a:rPr lang="en-US" sz="1350" b="1" u="sng" dirty="0">
                      <a:solidFill>
                        <a:srgbClr val="1F2C8F"/>
                      </a:solidFill>
                      <a:latin typeface="Garet Book"/>
                      <a:ea typeface="Garet Book"/>
                      <a:hlinkClick r:id="rId6"/>
                    </a:rPr>
                    <a:t>CC BY-SA 4.0</a:t>
                  </a:r>
                  <a:endParaRPr lang="nl-BE" sz="1350" dirty="0">
                    <a:solidFill>
                      <a:srgbClr val="000000"/>
                    </a:solidFill>
                    <a:latin typeface="Arial"/>
                  </a:endParaRPr>
                </a:p>
              </p:txBody>
            </p:sp>
          </p:grpSp>
        </p:gr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Office Theme">
  <a:themeElements>
    <a:clrScheme name="AI.D">
      <a:dk1>
        <a:srgbClr val="0B163B"/>
      </a:dk1>
      <a:lt1>
        <a:srgbClr val="F4EEFE"/>
      </a:lt1>
      <a:dk2>
        <a:srgbClr val="44546A"/>
      </a:dk2>
      <a:lt2>
        <a:srgbClr val="E7E9EC"/>
      </a:lt2>
      <a:accent1>
        <a:srgbClr val="F4EEFE"/>
      </a:accent1>
      <a:accent2>
        <a:srgbClr val="113B6C"/>
      </a:accent2>
      <a:accent3>
        <a:srgbClr val="38FBDB"/>
      </a:accent3>
      <a:accent4>
        <a:srgbClr val="0B163B"/>
      </a:accent4>
      <a:accent5>
        <a:srgbClr val="FC0FF5"/>
      </a:accent5>
      <a:accent6>
        <a:srgbClr val="8F52F5"/>
      </a:accent6>
      <a:hlink>
        <a:srgbClr val="1F2C8F"/>
      </a:hlink>
      <a:folHlink>
        <a:srgbClr val="AAC3E9"/>
      </a:folHlink>
    </a:clrScheme>
    <a:fontScheme name="AI.D">
      <a:majorFont>
        <a:latin typeface="Garet Heavy"/>
        <a:ea typeface=""/>
        <a:cs typeface=""/>
      </a:majorFont>
      <a:minorFont>
        <a:latin typeface="Garet Book"/>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829</Words>
  <Application>Microsoft Office PowerPoint</Application>
  <PresentationFormat>Benutzerdefiniert</PresentationFormat>
  <Paragraphs>80</Paragraphs>
  <Slides>8</Slides>
  <Notes>6</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8</vt:i4>
      </vt:variant>
    </vt:vector>
  </HeadingPairs>
  <TitlesOfParts>
    <vt:vector size="19" baseType="lpstr">
      <vt:lpstr>Arial</vt:lpstr>
      <vt:lpstr>Calibri</vt:lpstr>
      <vt:lpstr>Garet</vt:lpstr>
      <vt:lpstr>Garet Book</vt:lpstr>
      <vt:lpstr>Garet Heavy</vt:lpstr>
      <vt:lpstr>Garet Italics</vt:lpstr>
      <vt:lpstr>Symbol</vt:lpstr>
      <vt:lpstr>Times New Roman</vt:lpstr>
      <vt:lpstr>Wingdings</vt:lpstr>
      <vt:lpstr>Office Theme</vt:lpstr>
      <vt:lpstr>1_Office Theme</vt:lpstr>
      <vt:lpstr>Trolley Problem &amp; AI</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7217870e.pptx</dc:title>
  <dc:subject/>
  <dc:creator>Lukas Fender</dc:creator>
  <dc:description/>
  <cp:lastModifiedBy>Lukas Fender</cp:lastModifiedBy>
  <cp:revision>8</cp:revision>
  <dcterms:created xsi:type="dcterms:W3CDTF">2006-08-16T00:00:00Z</dcterms:created>
  <dcterms:modified xsi:type="dcterms:W3CDTF">2026-03-11T08:53:36Z</dcterms:modified>
  <dc:identifier>DAG7hmiMbfg</dc:identifier>
  <dc:language>nl-BE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8</vt:i4>
  </property>
  <property fmtid="{D5CDD505-2E9C-101B-9397-08002B2CF9AE}" pid="3" name="PresentationFormat">
    <vt:lpwstr>Benutzerdefiniert</vt:lpwstr>
  </property>
  <property fmtid="{D5CDD505-2E9C-101B-9397-08002B2CF9AE}" pid="4" name="Slides">
    <vt:i4>8</vt:i4>
  </property>
</Properties>
</file>