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12192000" cy="6858000"/>
  <p:notesSz cx="6858000" cy="9144000"/>
  <p:embeddedFontLst>
    <p:embeddedFont>
      <p:font typeface="Garet Book" pitchFamily="2" charset="0"/>
      <p:regular r:id="rId16"/>
    </p:embeddedFont>
    <p:embeddedFont>
      <p:font typeface="Garet Heavy" pitchFamily="2" charset="0"/>
      <p:bold r:id="rId17"/>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126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8" name="PlaceHolder 1"/>
          <p:cNvSpPr>
            <a:spLocks noGrp="1" noRot="1" noChangeAspect="1"/>
          </p:cNvSpPr>
          <p:nvPr>
            <p:ph type="sldImg"/>
          </p:nvPr>
        </p:nvSpPr>
        <p:spPr>
          <a:xfrm>
            <a:off x="0" y="812520"/>
            <a:ext cx="0" cy="0"/>
          </a:xfrm>
          <a:prstGeom prst="rect">
            <a:avLst/>
          </a:prstGeom>
          <a:noFill/>
          <a:ln w="0">
            <a:noFill/>
          </a:ln>
        </p:spPr>
        <p:txBody>
          <a:bodyPr lIns="0" tIns="0" rIns="0" bIns="0" anchor="ctr">
            <a:noAutofit/>
          </a:bodyPr>
          <a:lstStyle/>
          <a:p>
            <a:pPr algn="ctr"/>
            <a:r>
              <a:rPr lang="nl-BE" sz="4400" b="0" u="none" strike="noStrike">
                <a:solidFill>
                  <a:srgbClr val="000000"/>
                </a:solidFill>
                <a:effectLst/>
                <a:uFillTx/>
                <a:latin typeface="Arial"/>
              </a:rPr>
              <a:t>Click to move the slide</a:t>
            </a:r>
          </a:p>
        </p:txBody>
      </p:sp>
      <p:sp>
        <p:nvSpPr>
          <p:cNvPr id="59"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indent="0">
              <a:buNone/>
            </a:pPr>
            <a:r>
              <a:rPr lang="nl-BE" sz="2000" b="0" u="none" strike="noStrike">
                <a:solidFill>
                  <a:srgbClr val="000000"/>
                </a:solidFill>
                <a:effectLst/>
                <a:uFillTx/>
                <a:latin typeface="Arial"/>
              </a:rPr>
              <a:t>Click to edit the notes' format</a:t>
            </a:r>
          </a:p>
        </p:txBody>
      </p:sp>
      <p:sp>
        <p:nvSpPr>
          <p:cNvPr id="60"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nl-BE" sz="1400" b="0" u="none" strike="noStrike">
                <a:solidFill>
                  <a:srgbClr val="000000"/>
                </a:solidFill>
                <a:effectLst/>
                <a:uFillTx/>
                <a:latin typeface="Times New Roman"/>
              </a:rPr>
              <a:t>&lt;header&gt;</a:t>
            </a:r>
          </a:p>
        </p:txBody>
      </p:sp>
      <p:sp>
        <p:nvSpPr>
          <p:cNvPr id="61" name="PlaceHolder 4"/>
          <p:cNvSpPr>
            <a:spLocks noGrp="1"/>
          </p:cNvSpPr>
          <p:nvPr>
            <p:ph type="dt" idx="34"/>
          </p:nvPr>
        </p:nvSpPr>
        <p:spPr>
          <a:xfrm>
            <a:off x="4278960" y="0"/>
            <a:ext cx="3280680" cy="534240"/>
          </a:xfrm>
          <a:prstGeom prst="rect">
            <a:avLst/>
          </a:prstGeom>
          <a:noFill/>
          <a:ln w="0">
            <a:noFill/>
          </a:ln>
        </p:spPr>
        <p:txBody>
          <a:bodyPr lIns="0" tIns="0" rIns="0" bIns="0" anchor="t">
            <a:noAutofit/>
          </a:bodyPr>
          <a:lstStyle>
            <a:lvl1pPr indent="0" algn="r">
              <a:buNone/>
              <a:defRPr lang="nl-BE" sz="1400" b="0" u="none" strike="noStrike">
                <a:solidFill>
                  <a:srgbClr val="000000"/>
                </a:solidFill>
                <a:effectLst/>
                <a:uFillTx/>
                <a:latin typeface="Times New Roman"/>
              </a:defRPr>
            </a:lvl1pPr>
          </a:lstStyle>
          <a:p>
            <a:pPr indent="0" algn="r">
              <a:buNone/>
            </a:pPr>
            <a:r>
              <a:rPr lang="nl-BE" sz="1400" b="0" u="none" strike="noStrike">
                <a:solidFill>
                  <a:srgbClr val="000000"/>
                </a:solidFill>
                <a:effectLst/>
                <a:uFillTx/>
                <a:latin typeface="Times New Roman"/>
              </a:rPr>
              <a:t>&lt;date/time&gt;</a:t>
            </a:r>
          </a:p>
        </p:txBody>
      </p:sp>
      <p:sp>
        <p:nvSpPr>
          <p:cNvPr id="62" name="PlaceHolder 5"/>
          <p:cNvSpPr>
            <a:spLocks noGrp="1"/>
          </p:cNvSpPr>
          <p:nvPr>
            <p:ph type="ftr" idx="35"/>
          </p:nvPr>
        </p:nvSpPr>
        <p:spPr>
          <a:xfrm>
            <a:off x="0" y="10157400"/>
            <a:ext cx="3280680" cy="534240"/>
          </a:xfrm>
          <a:prstGeom prst="rect">
            <a:avLst/>
          </a:prstGeom>
          <a:noFill/>
          <a:ln w="0">
            <a:noFill/>
          </a:ln>
        </p:spPr>
        <p:txBody>
          <a:bodyPr lIns="0" tIns="0" rIns="0" bIns="0" anchor="b">
            <a:noAutofit/>
          </a:bodyPr>
          <a:lstStyle>
            <a:lvl1pPr indent="0">
              <a:buNone/>
              <a:defRPr lang="nl-BE" sz="1400" b="0" u="none" strike="noStrike">
                <a:solidFill>
                  <a:srgbClr val="000000"/>
                </a:solidFill>
                <a:effectLst/>
                <a:uFillTx/>
                <a:latin typeface="Times New Roman"/>
              </a:defRPr>
            </a:lvl1pPr>
          </a:lstStyle>
          <a:p>
            <a:pPr indent="0">
              <a:buNone/>
            </a:pPr>
            <a:r>
              <a:rPr lang="nl-BE" sz="1400" b="0" u="none" strike="noStrike">
                <a:solidFill>
                  <a:srgbClr val="000000"/>
                </a:solidFill>
                <a:effectLst/>
                <a:uFillTx/>
                <a:latin typeface="Times New Roman"/>
              </a:rPr>
              <a:t>&lt;footer&gt;</a:t>
            </a:r>
          </a:p>
        </p:txBody>
      </p:sp>
      <p:sp>
        <p:nvSpPr>
          <p:cNvPr id="63" name="PlaceHolder 6"/>
          <p:cNvSpPr>
            <a:spLocks noGrp="1"/>
          </p:cNvSpPr>
          <p:nvPr>
            <p:ph type="sldNum" idx="36"/>
          </p:nvPr>
        </p:nvSpPr>
        <p:spPr>
          <a:xfrm>
            <a:off x="4278960" y="10157400"/>
            <a:ext cx="3280680" cy="534240"/>
          </a:xfrm>
          <a:prstGeom prst="rect">
            <a:avLst/>
          </a:prstGeom>
          <a:noFill/>
          <a:ln w="0">
            <a:noFill/>
          </a:ln>
        </p:spPr>
        <p:txBody>
          <a:bodyPr lIns="0" tIns="0" rIns="0" bIns="0" anchor="b">
            <a:noAutofit/>
          </a:bodyPr>
          <a:lstStyle>
            <a:lvl1pPr indent="0" algn="r">
              <a:buNone/>
              <a:defRPr lang="nl-BE" sz="1400" b="0" u="none" strike="noStrike">
                <a:solidFill>
                  <a:srgbClr val="000000"/>
                </a:solidFill>
                <a:effectLst/>
                <a:uFillTx/>
                <a:latin typeface="Times New Roman"/>
              </a:defRPr>
            </a:lvl1pPr>
          </a:lstStyle>
          <a:p>
            <a:pPr indent="0" algn="r">
              <a:buNone/>
            </a:pPr>
            <a:fld id="{7DDEF321-6B7F-4BB3-9140-E67403687395}" type="slidenum">
              <a:rPr lang="nl-BE" sz="1400" b="0" u="none" strike="noStrike">
                <a:solidFill>
                  <a:srgbClr val="000000"/>
                </a:solidFill>
                <a:effectLst/>
                <a:uFillTx/>
                <a:latin typeface="Times New Roman"/>
              </a:rPr>
              <a:t>‹Nr.›</a:t>
            </a:fld>
            <a:endParaRPr lang="nl-BE" sz="1400" b="0" u="none" strike="noStrik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PlaceHolder 1"/>
          <p:cNvSpPr>
            <a:spLocks noGrp="1" noRot="1" noChangeAspect="1"/>
          </p:cNvSpPr>
          <p:nvPr>
            <p:ph type="sldImg"/>
          </p:nvPr>
        </p:nvSpPr>
        <p:spPr>
          <a:xfrm>
            <a:off x="685800" y="1143000"/>
            <a:ext cx="5485680" cy="3085560"/>
          </a:xfrm>
          <a:prstGeom prst="rect">
            <a:avLst/>
          </a:prstGeom>
          <a:ln w="0">
            <a:noFill/>
          </a:ln>
        </p:spPr>
      </p:sp>
      <p:sp>
        <p:nvSpPr>
          <p:cNvPr id="145" name="PlaceHolder 2"/>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nl-BE" sz="1800" b="0" u="none" strike="noStrike">
              <a:solidFill>
                <a:srgbClr val="000000"/>
              </a:solidFill>
              <a:effectLst/>
              <a:uFillTx/>
              <a:latin typeface="Arial"/>
            </a:endParaRPr>
          </a:p>
        </p:txBody>
      </p:sp>
      <p:sp>
        <p:nvSpPr>
          <p:cNvPr id="146" name="PlaceHolder 3"/>
          <p:cNvSpPr>
            <a:spLocks noGrp="1"/>
          </p:cNvSpPr>
          <p:nvPr>
            <p:ph type="sldNum" idx="37"/>
          </p:nvPr>
        </p:nvSpPr>
        <p:spPr>
          <a:xfrm>
            <a:off x="3884760" y="8685360"/>
            <a:ext cx="2971080" cy="457920"/>
          </a:xfrm>
          <a:prstGeom prst="rect">
            <a:avLst/>
          </a:prstGeom>
          <a:noFill/>
          <a:ln w="0">
            <a:noFill/>
          </a:ln>
        </p:spPr>
        <p:txBody>
          <a:bodyPr lIns="91440" tIns="45720" rIns="91440" bIns="45720" anchor="b">
            <a:noAutofit/>
          </a:bodyPr>
          <a:lstStyle>
            <a:lvl1pPr indent="0" algn="r">
              <a:lnSpc>
                <a:spcPct val="100000"/>
              </a:lnSpc>
              <a:buNone/>
              <a:tabLst>
                <a:tab pos="0" algn="l"/>
              </a:tabLst>
              <a:defRPr lang="de-DE" sz="1200" b="0" u="none" strike="noStrike">
                <a:solidFill>
                  <a:srgbClr val="000000"/>
                </a:solidFill>
                <a:effectLst/>
                <a:uFillTx/>
                <a:latin typeface="Times New Roman"/>
              </a:defRPr>
            </a:lvl1pPr>
          </a:lstStyle>
          <a:p>
            <a:pPr indent="0" algn="r">
              <a:lnSpc>
                <a:spcPct val="100000"/>
              </a:lnSpc>
              <a:buNone/>
              <a:tabLst>
                <a:tab pos="0" algn="l"/>
              </a:tabLst>
            </a:pPr>
            <a:fld id="{5E308442-AE89-474D-B6B7-4F6BDC0150CA}" type="slidenum">
              <a:rPr lang="de-DE" sz="1200" b="0" u="none" strike="noStrike">
                <a:solidFill>
                  <a:srgbClr val="000000"/>
                </a:solidFill>
                <a:effectLst/>
                <a:uFillTx/>
                <a:latin typeface="Times New Roman"/>
              </a:rPr>
              <a:t>8</a:t>
            </a:fld>
            <a:endParaRPr lang="nl-BE" sz="1200" b="0" u="none" strike="noStrike">
              <a:solidFill>
                <a:srgbClr val="000000"/>
              </a:solidFill>
              <a:effectLst/>
              <a:uFillTx/>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PlaceHolder 1"/>
          <p:cNvSpPr>
            <a:spLocks noGrp="1" noRot="1" noChangeAspect="1"/>
          </p:cNvSpPr>
          <p:nvPr>
            <p:ph type="sldImg"/>
          </p:nvPr>
        </p:nvSpPr>
        <p:spPr>
          <a:xfrm>
            <a:off x="685800" y="1143000"/>
            <a:ext cx="5486400" cy="3086100"/>
          </a:xfrm>
          <a:prstGeom prst="rect">
            <a:avLst/>
          </a:prstGeom>
          <a:ln w="0">
            <a:noFill/>
          </a:ln>
        </p:spPr>
      </p:sp>
      <p:sp>
        <p:nvSpPr>
          <p:cNvPr id="148" name="PlaceHolder 2"/>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nl-BE" sz="1800" b="0" u="none" strike="noStrike">
              <a:solidFill>
                <a:srgbClr val="000000"/>
              </a:solidFill>
              <a:effectLst/>
              <a:uFillTx/>
              <a:latin typeface="Arial"/>
            </a:endParaRPr>
          </a:p>
        </p:txBody>
      </p:sp>
      <p:sp>
        <p:nvSpPr>
          <p:cNvPr id="149" name="PlaceHolder 3"/>
          <p:cNvSpPr>
            <a:spLocks noGrp="1"/>
          </p:cNvSpPr>
          <p:nvPr>
            <p:ph type="sldNum" idx="38"/>
          </p:nvPr>
        </p:nvSpPr>
        <p:spPr>
          <a:xfrm>
            <a:off x="3884760" y="8685360"/>
            <a:ext cx="2971080" cy="457920"/>
          </a:xfrm>
          <a:prstGeom prst="rect">
            <a:avLst/>
          </a:prstGeom>
          <a:noFill/>
          <a:ln w="0">
            <a:noFill/>
          </a:ln>
        </p:spPr>
        <p:txBody>
          <a:bodyPr lIns="91440" tIns="45720" rIns="91440" bIns="45720" anchor="b">
            <a:noAutofit/>
          </a:bodyPr>
          <a:lstStyle>
            <a:lvl1pPr indent="0" algn="r">
              <a:lnSpc>
                <a:spcPct val="100000"/>
              </a:lnSpc>
              <a:buNone/>
              <a:tabLst>
                <a:tab pos="0" algn="l"/>
              </a:tabLst>
              <a:defRPr lang="de-DE" sz="1200" b="0" u="none" strike="noStrike">
                <a:solidFill>
                  <a:srgbClr val="000000"/>
                </a:solidFill>
                <a:effectLst/>
                <a:uFillTx/>
                <a:latin typeface="Times New Roman"/>
              </a:defRPr>
            </a:lvl1pPr>
          </a:lstStyle>
          <a:p>
            <a:pPr indent="0" algn="r">
              <a:lnSpc>
                <a:spcPct val="100000"/>
              </a:lnSpc>
              <a:buNone/>
              <a:tabLst>
                <a:tab pos="0" algn="l"/>
              </a:tabLst>
            </a:pPr>
            <a:fld id="{BC15680E-4A0E-4210-AF36-1CC354CE1FFF}" type="slidenum">
              <a:rPr lang="de-DE" sz="1200" b="0" u="none" strike="noStrike">
                <a:solidFill>
                  <a:srgbClr val="000000"/>
                </a:solidFill>
                <a:effectLst/>
                <a:uFillTx/>
                <a:latin typeface="Times New Roman"/>
              </a:rPr>
              <a:t>9</a:t>
            </a:fld>
            <a:endParaRPr lang="nl-BE" sz="1200" b="0" u="none" strike="noStrike">
              <a:solidFill>
                <a:srgbClr val="000000"/>
              </a:solidFill>
              <a:effectLst/>
              <a:uFillTx/>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PlaceHolder 1"/>
          <p:cNvSpPr>
            <a:spLocks noGrp="1" noRot="1" noChangeAspect="1"/>
          </p:cNvSpPr>
          <p:nvPr>
            <p:ph type="sldImg"/>
          </p:nvPr>
        </p:nvSpPr>
        <p:spPr>
          <a:xfrm>
            <a:off x="685800" y="1143000"/>
            <a:ext cx="5486400" cy="3086100"/>
          </a:xfrm>
          <a:prstGeom prst="rect">
            <a:avLst/>
          </a:prstGeom>
          <a:ln w="0">
            <a:noFill/>
          </a:ln>
        </p:spPr>
      </p:sp>
      <p:sp>
        <p:nvSpPr>
          <p:cNvPr id="151" name="PlaceHolder 2"/>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nl-BE" sz="1800" b="0" u="none" strike="noStrike">
              <a:solidFill>
                <a:srgbClr val="000000"/>
              </a:solidFill>
              <a:effectLst/>
              <a:uFillTx/>
              <a:latin typeface="Arial"/>
            </a:endParaRPr>
          </a:p>
        </p:txBody>
      </p:sp>
      <p:sp>
        <p:nvSpPr>
          <p:cNvPr id="152" name="PlaceHolder 3"/>
          <p:cNvSpPr>
            <a:spLocks noGrp="1"/>
          </p:cNvSpPr>
          <p:nvPr>
            <p:ph type="sldNum" idx="39"/>
          </p:nvPr>
        </p:nvSpPr>
        <p:spPr>
          <a:xfrm>
            <a:off x="3884760" y="8685360"/>
            <a:ext cx="2971080" cy="457920"/>
          </a:xfrm>
          <a:prstGeom prst="rect">
            <a:avLst/>
          </a:prstGeom>
          <a:noFill/>
          <a:ln w="0">
            <a:noFill/>
          </a:ln>
        </p:spPr>
        <p:txBody>
          <a:bodyPr lIns="91440" tIns="45720" rIns="91440" bIns="45720" anchor="b">
            <a:noAutofit/>
          </a:bodyPr>
          <a:lstStyle>
            <a:lvl1pPr indent="0" algn="r">
              <a:lnSpc>
                <a:spcPct val="100000"/>
              </a:lnSpc>
              <a:buNone/>
              <a:tabLst>
                <a:tab pos="0" algn="l"/>
              </a:tabLst>
              <a:defRPr lang="de-DE" sz="1200" b="0" u="none" strike="noStrike">
                <a:solidFill>
                  <a:srgbClr val="000000"/>
                </a:solidFill>
                <a:effectLst/>
                <a:uFillTx/>
                <a:latin typeface="Times New Roman"/>
              </a:defRPr>
            </a:lvl1pPr>
          </a:lstStyle>
          <a:p>
            <a:pPr indent="0" algn="r">
              <a:lnSpc>
                <a:spcPct val="100000"/>
              </a:lnSpc>
              <a:buNone/>
              <a:tabLst>
                <a:tab pos="0" algn="l"/>
              </a:tabLst>
            </a:pPr>
            <a:fld id="{E0424C9D-2305-47D3-A816-381C8F488615}" type="slidenum">
              <a:rPr lang="de-DE" sz="1200" b="0" u="none" strike="noStrike">
                <a:solidFill>
                  <a:srgbClr val="000000"/>
                </a:solidFill>
                <a:effectLst/>
                <a:uFillTx/>
                <a:latin typeface="Times New Roman"/>
              </a:rPr>
              <a:t>10</a:t>
            </a:fld>
            <a:endParaRPr lang="nl-BE" sz="1200" b="0" u="none" strike="noStrike">
              <a:solidFill>
                <a:srgbClr val="000000"/>
              </a:solidFill>
              <a:effectLst/>
              <a:uFillTx/>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er">
    <p:bg>
      <p:bgPr>
        <a:solidFill>
          <a:srgbClr val="E7EBF0"/>
        </a:solidFill>
        <a:effectLst/>
      </p:bgPr>
    </p:bg>
    <p:spTree>
      <p:nvGrpSpPr>
        <p:cNvPr id="1" name=""/>
        <p:cNvGrpSpPr/>
        <p:nvPr/>
      </p:nvGrpSpPr>
      <p:grpSpPr>
        <a:xfrm>
          <a:off x="0" y="0"/>
          <a:ext cx="0" cy="0"/>
          <a:chOff x="0" y="0"/>
          <a:chExt cx="0" cy="0"/>
        </a:xfrm>
      </p:grpSpPr>
      <p:sp>
        <p:nvSpPr>
          <p:cNvPr id="3" name="PlaceHolder 1"/>
          <p:cNvSpPr>
            <a:spLocks noGrp="1"/>
          </p:cNvSpPr>
          <p:nvPr>
            <p:ph type="dt" idx="1"/>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4" name="PlaceHolder 2"/>
          <p:cNvSpPr>
            <a:spLocks noGrp="1"/>
          </p:cNvSpPr>
          <p:nvPr>
            <p:ph type="ftr" idx="2"/>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2" name="PlaceHolder 3"/>
          <p:cNvSpPr>
            <a:spLocks noGrp="1"/>
          </p:cNvSpPr>
          <p:nvPr>
            <p:ph type="sldNum" idx="3"/>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CDC67B76-C7D4-4C44-8E59-4DBCC013ABA0}"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ergleich">
    <p:bg>
      <p:bgPr>
        <a:solidFill>
          <a:srgbClr val="E7EBF0"/>
        </a:solidFill>
        <a:effectLst/>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839880" y="365040"/>
            <a:ext cx="10514880" cy="132480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de-DE" sz="4400" b="0" u="none" strike="noStrike">
                <a:solidFill>
                  <a:schemeClr val="dk1"/>
                </a:solidFill>
                <a:effectLst/>
                <a:uFillTx/>
                <a:latin typeface="Garet Heavy"/>
              </a:rPr>
              <a:t>Titelmasterformat durch Klicken bearbeiten</a:t>
            </a:r>
            <a:endParaRPr lang="nl-BE" sz="4400" b="0" u="none" strike="noStrike">
              <a:solidFill>
                <a:srgbClr val="000000"/>
              </a:solidFill>
              <a:effectLst/>
              <a:uFillTx/>
              <a:latin typeface="Arial"/>
            </a:endParaRPr>
          </a:p>
        </p:txBody>
      </p:sp>
      <p:sp>
        <p:nvSpPr>
          <p:cNvPr id="47" name="PlaceHolder 2"/>
          <p:cNvSpPr>
            <a:spLocks noGrp="1"/>
          </p:cNvSpPr>
          <p:nvPr>
            <p:ph type="body"/>
          </p:nvPr>
        </p:nvSpPr>
        <p:spPr>
          <a:xfrm>
            <a:off x="839880" y="1681200"/>
            <a:ext cx="5157000" cy="823320"/>
          </a:xfrm>
          <a:prstGeom prst="rect">
            <a:avLst/>
          </a:prstGeom>
          <a:noFill/>
          <a:ln w="0">
            <a:noFill/>
          </a:ln>
        </p:spPr>
        <p:txBody>
          <a:bodyPr lIns="91440" tIns="45720" rIns="91440" bIns="45720" anchor="b">
            <a:noAutofit/>
          </a:bodyPr>
          <a:lstStyle/>
          <a:p>
            <a:pPr indent="0" defTabSz="914400">
              <a:lnSpc>
                <a:spcPct val="90000"/>
              </a:lnSpc>
              <a:spcBef>
                <a:spcPts val="1001"/>
              </a:spcBef>
              <a:buNone/>
              <a:tabLst>
                <a:tab pos="0" algn="l"/>
              </a:tabLst>
            </a:pPr>
            <a:r>
              <a:rPr lang="de-DE" sz="2400" b="1" u="none" strike="noStrike">
                <a:solidFill>
                  <a:schemeClr val="dk1"/>
                </a:solidFill>
                <a:effectLst/>
                <a:uFillTx/>
                <a:latin typeface="Garet Book"/>
              </a:rPr>
              <a:t>Textmasterformat bearbeiten</a:t>
            </a:r>
            <a:endParaRPr lang="nl-BE" sz="2400" b="0" u="none" strike="noStrike">
              <a:solidFill>
                <a:srgbClr val="000000"/>
              </a:solidFill>
              <a:effectLst/>
              <a:uFillTx/>
              <a:latin typeface="Arial"/>
            </a:endParaRPr>
          </a:p>
        </p:txBody>
      </p:sp>
      <p:sp>
        <p:nvSpPr>
          <p:cNvPr id="48" name="PlaceHolder 3"/>
          <p:cNvSpPr>
            <a:spLocks noGrp="1"/>
          </p:cNvSpPr>
          <p:nvPr>
            <p:ph type="body"/>
          </p:nvPr>
        </p:nvSpPr>
        <p:spPr>
          <a:xfrm>
            <a:off x="839880" y="2505240"/>
            <a:ext cx="5157000" cy="368388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endParaRPr lang="nl-BE" sz="2800" b="0" u="none" strike="noStrike">
              <a:solidFill>
                <a:srgbClr val="000000"/>
              </a:solidFill>
              <a:effectLst/>
              <a:uFillTx/>
              <a:latin typeface="Arial"/>
            </a:endParaRP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endParaRPr lang="nl-BE" sz="2400" b="0" u="none" strike="noStrike">
              <a:solidFill>
                <a:srgbClr val="000000"/>
              </a:solidFill>
              <a:effectLst/>
              <a:uFillTx/>
              <a:latin typeface="Arial"/>
            </a:endParaRP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endParaRPr lang="nl-BE" sz="2000" b="0" u="none" strike="noStrike">
              <a:solidFill>
                <a:srgbClr val="000000"/>
              </a:solidFill>
              <a:effectLst/>
              <a:uFillTx/>
              <a:latin typeface="Arial"/>
            </a:endParaRP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endParaRPr lang="nl-BE" sz="1800" b="0" u="none" strike="noStrike">
              <a:solidFill>
                <a:srgbClr val="000000"/>
              </a:solidFill>
              <a:effectLst/>
              <a:uFillTx/>
              <a:latin typeface="Arial"/>
            </a:endParaRP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endParaRPr lang="nl-BE" sz="1800" b="0" u="none" strike="noStrike">
              <a:solidFill>
                <a:srgbClr val="000000"/>
              </a:solidFill>
              <a:effectLst/>
              <a:uFillTx/>
              <a:latin typeface="Arial"/>
            </a:endParaRPr>
          </a:p>
        </p:txBody>
      </p:sp>
      <p:sp>
        <p:nvSpPr>
          <p:cNvPr id="49" name="PlaceHolder 4"/>
          <p:cNvSpPr>
            <a:spLocks noGrp="1"/>
          </p:cNvSpPr>
          <p:nvPr>
            <p:ph type="body"/>
          </p:nvPr>
        </p:nvSpPr>
        <p:spPr>
          <a:xfrm>
            <a:off x="6172200" y="1681200"/>
            <a:ext cx="5182560" cy="823320"/>
          </a:xfrm>
          <a:prstGeom prst="rect">
            <a:avLst/>
          </a:prstGeom>
          <a:noFill/>
          <a:ln w="0">
            <a:noFill/>
          </a:ln>
        </p:spPr>
        <p:txBody>
          <a:bodyPr lIns="91440" tIns="45720" rIns="91440" bIns="45720" anchor="b">
            <a:noAutofit/>
          </a:bodyPr>
          <a:lstStyle/>
          <a:p>
            <a:pPr indent="0" defTabSz="914400">
              <a:lnSpc>
                <a:spcPct val="90000"/>
              </a:lnSpc>
              <a:spcBef>
                <a:spcPts val="1001"/>
              </a:spcBef>
              <a:buNone/>
              <a:tabLst>
                <a:tab pos="0" algn="l"/>
              </a:tabLst>
            </a:pPr>
            <a:r>
              <a:rPr lang="de-DE" sz="2400" b="1" u="none" strike="noStrike">
                <a:solidFill>
                  <a:schemeClr val="dk1"/>
                </a:solidFill>
                <a:effectLst/>
                <a:uFillTx/>
                <a:latin typeface="Garet Book"/>
              </a:rPr>
              <a:t>Textmasterformat bearbeiten</a:t>
            </a:r>
            <a:endParaRPr lang="nl-BE" sz="2400" b="0" u="none" strike="noStrike">
              <a:solidFill>
                <a:srgbClr val="000000"/>
              </a:solidFill>
              <a:effectLst/>
              <a:uFillTx/>
              <a:latin typeface="Arial"/>
            </a:endParaRPr>
          </a:p>
        </p:txBody>
      </p:sp>
      <p:sp>
        <p:nvSpPr>
          <p:cNvPr id="50" name="PlaceHolder 5"/>
          <p:cNvSpPr>
            <a:spLocks noGrp="1"/>
          </p:cNvSpPr>
          <p:nvPr>
            <p:ph type="body"/>
          </p:nvPr>
        </p:nvSpPr>
        <p:spPr>
          <a:xfrm>
            <a:off x="6172200" y="2505240"/>
            <a:ext cx="5182560" cy="368388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endParaRPr lang="nl-BE" sz="2800" b="0" u="none" strike="noStrike">
              <a:solidFill>
                <a:srgbClr val="000000"/>
              </a:solidFill>
              <a:effectLst/>
              <a:uFillTx/>
              <a:latin typeface="Arial"/>
            </a:endParaRP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endParaRPr lang="nl-BE" sz="2400" b="0" u="none" strike="noStrike">
              <a:solidFill>
                <a:srgbClr val="000000"/>
              </a:solidFill>
              <a:effectLst/>
              <a:uFillTx/>
              <a:latin typeface="Arial"/>
            </a:endParaRP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endParaRPr lang="nl-BE" sz="2000" b="0" u="none" strike="noStrike">
              <a:solidFill>
                <a:srgbClr val="000000"/>
              </a:solidFill>
              <a:effectLst/>
              <a:uFillTx/>
              <a:latin typeface="Arial"/>
            </a:endParaRP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endParaRPr lang="nl-BE" sz="1800" b="0" u="none" strike="noStrike">
              <a:solidFill>
                <a:srgbClr val="000000"/>
              </a:solidFill>
              <a:effectLst/>
              <a:uFillTx/>
              <a:latin typeface="Arial"/>
            </a:endParaRP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endParaRPr lang="nl-BE" sz="1800" b="0" u="none" strike="noStrike">
              <a:solidFill>
                <a:srgbClr val="000000"/>
              </a:solidFill>
              <a:effectLst/>
              <a:uFillTx/>
              <a:latin typeface="Arial"/>
            </a:endParaRPr>
          </a:p>
        </p:txBody>
      </p:sp>
      <p:sp>
        <p:nvSpPr>
          <p:cNvPr id="51" name="PlaceHolder 6"/>
          <p:cNvSpPr>
            <a:spLocks noGrp="1"/>
          </p:cNvSpPr>
          <p:nvPr>
            <p:ph type="dt" idx="28"/>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52" name="PlaceHolder 7"/>
          <p:cNvSpPr>
            <a:spLocks noGrp="1"/>
          </p:cNvSpPr>
          <p:nvPr>
            <p:ph type="ftr" idx="29"/>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53" name="PlaceHolder 8"/>
          <p:cNvSpPr>
            <a:spLocks noGrp="1"/>
          </p:cNvSpPr>
          <p:nvPr>
            <p:ph type="sldNum" idx="30"/>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45645191-6D28-4F49-8129-DB40D9D835F3}"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Nur Titel">
    <p:bg>
      <p:bgPr>
        <a:solidFill>
          <a:srgbClr val="E7EBF0"/>
        </a:solidFill>
        <a:effectLst/>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838080" y="365040"/>
            <a:ext cx="10514880" cy="132480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de-DE" sz="4400" b="0" u="none" strike="noStrike">
                <a:solidFill>
                  <a:schemeClr val="dk1"/>
                </a:solidFill>
                <a:effectLst/>
                <a:uFillTx/>
                <a:latin typeface="Garet Heavy"/>
              </a:rPr>
              <a:t>Titelmasterformat durch Klicken bearbeiten</a:t>
            </a:r>
            <a:endParaRPr lang="nl-BE" sz="4400" b="0" u="none" strike="noStrike">
              <a:solidFill>
                <a:srgbClr val="000000"/>
              </a:solidFill>
              <a:effectLst/>
              <a:uFillTx/>
              <a:latin typeface="Arial"/>
            </a:endParaRPr>
          </a:p>
        </p:txBody>
      </p:sp>
      <p:sp>
        <p:nvSpPr>
          <p:cNvPr id="55" name="PlaceHolder 2"/>
          <p:cNvSpPr>
            <a:spLocks noGrp="1"/>
          </p:cNvSpPr>
          <p:nvPr>
            <p:ph type="dt" idx="31"/>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56" name="PlaceHolder 3"/>
          <p:cNvSpPr>
            <a:spLocks noGrp="1"/>
          </p:cNvSpPr>
          <p:nvPr>
            <p:ph type="ftr" idx="32"/>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57" name="PlaceHolder 4"/>
          <p:cNvSpPr>
            <a:spLocks noGrp="1"/>
          </p:cNvSpPr>
          <p:nvPr>
            <p:ph type="sldNum" idx="33"/>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16565A93-4770-439A-B156-2163241FDAB9}"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Inhalt mit Überschrift">
    <p:bg>
      <p:bgPr>
        <a:solidFill>
          <a:srgbClr val="E7EBF0"/>
        </a:solidFill>
        <a:effectLst/>
      </p:bgPr>
    </p:bg>
    <p:spTree>
      <p:nvGrpSpPr>
        <p:cNvPr id="1" name=""/>
        <p:cNvGrpSpPr/>
        <p:nvPr/>
      </p:nvGrpSpPr>
      <p:grpSpPr>
        <a:xfrm>
          <a:off x="0" y="0"/>
          <a:ext cx="0" cy="0"/>
          <a:chOff x="0" y="0"/>
          <a:chExt cx="0" cy="0"/>
        </a:xfrm>
      </p:grpSpPr>
      <p:sp>
        <p:nvSpPr>
          <p:cNvPr id="3" name="PlaceHolder 1"/>
          <p:cNvSpPr>
            <a:spLocks noGrp="1"/>
          </p:cNvSpPr>
          <p:nvPr>
            <p:ph type="title"/>
          </p:nvPr>
        </p:nvSpPr>
        <p:spPr>
          <a:xfrm>
            <a:off x="839880" y="457200"/>
            <a:ext cx="3931560" cy="1599480"/>
          </a:xfrm>
          <a:prstGeom prst="rect">
            <a:avLst/>
          </a:prstGeom>
          <a:noFill/>
          <a:ln w="0">
            <a:noFill/>
          </a:ln>
        </p:spPr>
        <p:txBody>
          <a:bodyPr lIns="91440" tIns="45720" rIns="91440" bIns="45720" anchor="b">
            <a:noAutofit/>
          </a:bodyPr>
          <a:lstStyle/>
          <a:p>
            <a:pPr indent="0" defTabSz="914400">
              <a:lnSpc>
                <a:spcPct val="90000"/>
              </a:lnSpc>
              <a:buNone/>
              <a:tabLst>
                <a:tab pos="0" algn="l"/>
              </a:tabLst>
            </a:pPr>
            <a:r>
              <a:rPr lang="de-DE" sz="3200" b="0" u="none" strike="noStrike">
                <a:solidFill>
                  <a:schemeClr val="dk1"/>
                </a:solidFill>
                <a:effectLst/>
                <a:uFillTx/>
                <a:latin typeface="Garet Heavy"/>
              </a:rPr>
              <a:t>Titelmasterformat durch Klicken bearbeiten</a:t>
            </a:r>
            <a:endParaRPr lang="nl-BE" sz="3200" b="0" u="none" strike="noStrike">
              <a:solidFill>
                <a:srgbClr val="000000"/>
              </a:solidFill>
              <a:effectLst/>
              <a:uFillTx/>
              <a:latin typeface="Arial"/>
            </a:endParaRPr>
          </a:p>
        </p:txBody>
      </p:sp>
      <p:sp>
        <p:nvSpPr>
          <p:cNvPr id="4" name="PlaceHolder 2"/>
          <p:cNvSpPr>
            <a:spLocks noGrp="1"/>
          </p:cNvSpPr>
          <p:nvPr>
            <p:ph type="body"/>
          </p:nvPr>
        </p:nvSpPr>
        <p:spPr>
          <a:xfrm>
            <a:off x="5183280" y="987480"/>
            <a:ext cx="6171480" cy="487296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3200" b="0" u="none" strike="noStrike">
                <a:solidFill>
                  <a:schemeClr val="dk1"/>
                </a:solidFill>
                <a:effectLst/>
                <a:uFillTx/>
                <a:latin typeface="Garet Book"/>
              </a:rPr>
              <a:t>Textmasterformat bearbeiten</a:t>
            </a:r>
            <a:endParaRPr lang="nl-BE" sz="3200" b="0" u="none" strike="noStrike">
              <a:solidFill>
                <a:srgbClr val="000000"/>
              </a:solidFill>
              <a:effectLst/>
              <a:uFillTx/>
              <a:latin typeface="Arial"/>
            </a:endParaRPr>
          </a:p>
          <a:p>
            <a:pPr marL="685800" lvl="1" indent="-228600" defTabSz="914400">
              <a:lnSpc>
                <a:spcPct val="90000"/>
              </a:lnSpc>
              <a:spcBef>
                <a:spcPts val="499"/>
              </a:spcBef>
              <a:buClr>
                <a:srgbClr val="0B163B"/>
              </a:buClr>
              <a:buFont typeface="Arial"/>
              <a:buChar char="•"/>
            </a:pPr>
            <a:r>
              <a:rPr lang="de-DE" sz="2800" b="0" u="none" strike="noStrike">
                <a:solidFill>
                  <a:schemeClr val="dk1"/>
                </a:solidFill>
                <a:effectLst/>
                <a:uFillTx/>
                <a:latin typeface="Garet Book"/>
              </a:rPr>
              <a:t>Zweite Ebene</a:t>
            </a:r>
            <a:endParaRPr lang="nl-BE" sz="2800" b="0" u="none" strike="noStrike">
              <a:solidFill>
                <a:srgbClr val="000000"/>
              </a:solidFill>
              <a:effectLst/>
              <a:uFillTx/>
              <a:latin typeface="Arial"/>
            </a:endParaRPr>
          </a:p>
          <a:p>
            <a:pPr marL="1143000" lvl="2"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Dritte Ebene</a:t>
            </a:r>
            <a:endParaRPr lang="nl-BE" sz="2400" b="0" u="none" strike="noStrike">
              <a:solidFill>
                <a:srgbClr val="000000"/>
              </a:solidFill>
              <a:effectLst/>
              <a:uFillTx/>
              <a:latin typeface="Arial"/>
            </a:endParaRPr>
          </a:p>
          <a:p>
            <a:pPr marL="1600200" lvl="3"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Vierte Ebene</a:t>
            </a:r>
            <a:endParaRPr lang="nl-BE" sz="2000" b="0" u="none" strike="noStrike">
              <a:solidFill>
                <a:srgbClr val="000000"/>
              </a:solidFill>
              <a:effectLst/>
              <a:uFillTx/>
              <a:latin typeface="Arial"/>
            </a:endParaRPr>
          </a:p>
          <a:p>
            <a:pPr marL="2057400" lvl="4"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Fünfte Ebene</a:t>
            </a:r>
            <a:endParaRPr lang="nl-BE" sz="2000" b="0" u="none" strike="noStrike">
              <a:solidFill>
                <a:srgbClr val="000000"/>
              </a:solidFill>
              <a:effectLst/>
              <a:uFillTx/>
              <a:latin typeface="Arial"/>
            </a:endParaRPr>
          </a:p>
        </p:txBody>
      </p:sp>
      <p:sp>
        <p:nvSpPr>
          <p:cNvPr id="5" name="PlaceHolder 3"/>
          <p:cNvSpPr>
            <a:spLocks noGrp="1"/>
          </p:cNvSpPr>
          <p:nvPr>
            <p:ph type="body"/>
          </p:nvPr>
        </p:nvSpPr>
        <p:spPr>
          <a:xfrm>
            <a:off x="839880" y="2057400"/>
            <a:ext cx="3931560" cy="381096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de-DE" sz="1600" b="0" u="none" strike="noStrike">
                <a:solidFill>
                  <a:schemeClr val="dk1"/>
                </a:solidFill>
                <a:effectLst/>
                <a:uFillTx/>
                <a:latin typeface="Garet Book"/>
              </a:rPr>
              <a:t>Textmasterformat bearbeiten</a:t>
            </a:r>
            <a:endParaRPr lang="nl-BE" sz="1600" b="0" u="none" strike="noStrike">
              <a:solidFill>
                <a:srgbClr val="000000"/>
              </a:solidFill>
              <a:effectLst/>
              <a:uFillTx/>
              <a:latin typeface="Arial"/>
            </a:endParaRPr>
          </a:p>
        </p:txBody>
      </p:sp>
      <p:sp>
        <p:nvSpPr>
          <p:cNvPr id="6" name="PlaceHolder 4"/>
          <p:cNvSpPr>
            <a:spLocks noGrp="1"/>
          </p:cNvSpPr>
          <p:nvPr>
            <p:ph type="dt" idx="4"/>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7" name="PlaceHolder 5"/>
          <p:cNvSpPr>
            <a:spLocks noGrp="1"/>
          </p:cNvSpPr>
          <p:nvPr>
            <p:ph type="ftr" idx="5"/>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8" name="PlaceHolder 6"/>
          <p:cNvSpPr>
            <a:spLocks noGrp="1"/>
          </p:cNvSpPr>
          <p:nvPr>
            <p:ph type="sldNum" idx="6"/>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A219DF99-AAE5-4C14-96F0-AC0FED3BDF83}"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ild mit Überschrift">
    <p:bg>
      <p:bgPr>
        <a:solidFill>
          <a:srgbClr val="E7EBF0"/>
        </a:solidFill>
        <a:effectLst/>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839880" y="457200"/>
            <a:ext cx="3931560" cy="1599480"/>
          </a:xfrm>
          <a:prstGeom prst="rect">
            <a:avLst/>
          </a:prstGeom>
          <a:noFill/>
          <a:ln w="0">
            <a:noFill/>
          </a:ln>
        </p:spPr>
        <p:txBody>
          <a:bodyPr lIns="91440" tIns="45720" rIns="91440" bIns="45720" anchor="b">
            <a:noAutofit/>
          </a:bodyPr>
          <a:lstStyle/>
          <a:p>
            <a:pPr indent="0" defTabSz="914400">
              <a:lnSpc>
                <a:spcPct val="90000"/>
              </a:lnSpc>
              <a:buNone/>
              <a:tabLst>
                <a:tab pos="0" algn="l"/>
              </a:tabLst>
            </a:pPr>
            <a:r>
              <a:rPr lang="de-DE" sz="3200" b="0" u="none" strike="noStrike">
                <a:solidFill>
                  <a:schemeClr val="dk1"/>
                </a:solidFill>
                <a:effectLst/>
                <a:uFillTx/>
                <a:latin typeface="Garet Heavy"/>
              </a:rPr>
              <a:t>Titelmasterformat durch Klicken bearbeiten</a:t>
            </a:r>
            <a:endParaRPr lang="nl-BE" sz="3200" b="0" u="none" strike="noStrike">
              <a:solidFill>
                <a:srgbClr val="000000"/>
              </a:solidFill>
              <a:effectLst/>
              <a:uFillTx/>
              <a:latin typeface="Arial"/>
            </a:endParaRPr>
          </a:p>
        </p:txBody>
      </p:sp>
      <p:sp>
        <p:nvSpPr>
          <p:cNvPr id="10" name="PlaceHolder 2"/>
          <p:cNvSpPr>
            <a:spLocks noGrp="1"/>
          </p:cNvSpPr>
          <p:nvPr>
            <p:ph type="body"/>
          </p:nvPr>
        </p:nvSpPr>
        <p:spPr>
          <a:xfrm>
            <a:off x="5183280" y="987480"/>
            <a:ext cx="6171480" cy="4872960"/>
          </a:xfrm>
          <a:prstGeom prst="rect">
            <a:avLst/>
          </a:prstGeom>
          <a:noFill/>
          <a:ln w="0">
            <a:noFill/>
          </a:ln>
        </p:spPr>
        <p:txBody>
          <a:bodyPr lIns="90000" tIns="45000" rIns="90000" bIns="45000" anchor="t">
            <a:noAutofit/>
          </a:bodyPr>
          <a:lstStyle/>
          <a:p>
            <a:pPr marL="432000" indent="-324000">
              <a:lnSpc>
                <a:spcPct val="90000"/>
              </a:lnSpc>
              <a:spcBef>
                <a:spcPts val="1417"/>
              </a:spcBef>
              <a:buClr>
                <a:srgbClr val="000000"/>
              </a:buClr>
              <a:buSzPct val="45000"/>
              <a:buFont typeface="Wingdings" charset="2"/>
              <a:buChar char=""/>
            </a:pPr>
            <a:r>
              <a:rPr lang="de-DE" sz="3200" b="0" u="none" strike="noStrike">
                <a:solidFill>
                  <a:schemeClr val="dk1"/>
                </a:solidFill>
                <a:effectLst/>
                <a:uFillTx/>
                <a:latin typeface="Garet Book"/>
              </a:rPr>
              <a:t>Click to edit the outline text format</a:t>
            </a:r>
            <a:endParaRPr lang="nl-BE" sz="3200" b="0" u="none" strike="noStrike">
              <a:solidFill>
                <a:srgbClr val="000000"/>
              </a:solidFill>
              <a:effectLst/>
              <a:uFillTx/>
              <a:latin typeface="Arial"/>
            </a:endParaRPr>
          </a:p>
          <a:p>
            <a:pPr marL="864000" lvl="1" indent="-324000">
              <a:lnSpc>
                <a:spcPct val="90000"/>
              </a:lnSpc>
              <a:spcBef>
                <a:spcPts val="1134"/>
              </a:spcBef>
              <a:buClr>
                <a:srgbClr val="000000"/>
              </a:buClr>
              <a:buSzPct val="75000"/>
              <a:buFont typeface="Symbol" charset="2"/>
              <a:buChar char=""/>
            </a:pPr>
            <a:r>
              <a:rPr lang="de-DE" sz="3200" b="0" u="none" strike="noStrike">
                <a:solidFill>
                  <a:schemeClr val="dk1"/>
                </a:solidFill>
                <a:effectLst/>
                <a:uFillTx/>
                <a:latin typeface="Garet Book"/>
              </a:rPr>
              <a:t>Second Outline Level</a:t>
            </a:r>
            <a:endParaRPr lang="nl-BE" sz="3200" b="0" u="none" strike="noStrike">
              <a:solidFill>
                <a:srgbClr val="000000"/>
              </a:solidFill>
              <a:effectLst/>
              <a:uFillTx/>
              <a:latin typeface="Arial"/>
            </a:endParaRPr>
          </a:p>
          <a:p>
            <a:pPr marL="1296000" lvl="2" indent="-288000">
              <a:lnSpc>
                <a:spcPct val="90000"/>
              </a:lnSpc>
              <a:spcBef>
                <a:spcPts val="850"/>
              </a:spcBef>
              <a:buClr>
                <a:srgbClr val="000000"/>
              </a:buClr>
              <a:buSzPct val="45000"/>
              <a:buFont typeface="Wingdings" charset="2"/>
              <a:buChar char=""/>
            </a:pPr>
            <a:r>
              <a:rPr lang="de-DE" sz="3200" b="0" u="none" strike="noStrike">
                <a:solidFill>
                  <a:schemeClr val="dk1"/>
                </a:solidFill>
                <a:effectLst/>
                <a:uFillTx/>
                <a:latin typeface="Garet Book"/>
              </a:rPr>
              <a:t>Third Outline Level</a:t>
            </a:r>
            <a:endParaRPr lang="nl-BE" sz="3200" b="0" u="none" strike="noStrike">
              <a:solidFill>
                <a:srgbClr val="000000"/>
              </a:solidFill>
              <a:effectLst/>
              <a:uFillTx/>
              <a:latin typeface="Arial"/>
            </a:endParaRPr>
          </a:p>
          <a:p>
            <a:pPr marL="1728000" lvl="3" indent="-216000">
              <a:lnSpc>
                <a:spcPct val="90000"/>
              </a:lnSpc>
              <a:spcBef>
                <a:spcPts val="567"/>
              </a:spcBef>
              <a:buClr>
                <a:srgbClr val="000000"/>
              </a:buClr>
              <a:buSzPct val="75000"/>
              <a:buFont typeface="Symbol" charset="2"/>
              <a:buChar char=""/>
            </a:pPr>
            <a:r>
              <a:rPr lang="de-DE" sz="3200" b="0" u="none" strike="noStrike">
                <a:solidFill>
                  <a:schemeClr val="dk1"/>
                </a:solidFill>
                <a:effectLst/>
                <a:uFillTx/>
                <a:latin typeface="Garet Book"/>
              </a:rPr>
              <a:t>Fourth Outline Level</a:t>
            </a:r>
            <a:endParaRPr lang="nl-BE" sz="3200" b="0" u="none" strike="noStrike">
              <a:solidFill>
                <a:srgbClr val="000000"/>
              </a:solidFill>
              <a:effectLst/>
              <a:uFillTx/>
              <a:latin typeface="Arial"/>
            </a:endParaRPr>
          </a:p>
          <a:p>
            <a:pPr marL="2160000" lvl="4" indent="-216000">
              <a:lnSpc>
                <a:spcPct val="90000"/>
              </a:lnSpc>
              <a:spcBef>
                <a:spcPts val="283"/>
              </a:spcBef>
              <a:buClr>
                <a:srgbClr val="000000"/>
              </a:buClr>
              <a:buSzPct val="45000"/>
              <a:buFont typeface="Wingdings" charset="2"/>
              <a:buChar char=""/>
            </a:pPr>
            <a:r>
              <a:rPr lang="de-DE" sz="3200" b="0" u="none" strike="noStrike">
                <a:solidFill>
                  <a:schemeClr val="dk1"/>
                </a:solidFill>
                <a:effectLst/>
                <a:uFillTx/>
                <a:latin typeface="Garet Book"/>
              </a:rPr>
              <a:t>Fifth Outline Level</a:t>
            </a:r>
            <a:endParaRPr lang="nl-BE" sz="3200" b="0" u="none" strike="noStrike">
              <a:solidFill>
                <a:srgbClr val="000000"/>
              </a:solidFill>
              <a:effectLst/>
              <a:uFillTx/>
              <a:latin typeface="Arial"/>
            </a:endParaRPr>
          </a:p>
          <a:p>
            <a:pPr marL="2592000" lvl="5" indent="-216000">
              <a:lnSpc>
                <a:spcPct val="90000"/>
              </a:lnSpc>
              <a:spcBef>
                <a:spcPts val="283"/>
              </a:spcBef>
              <a:buClr>
                <a:srgbClr val="000000"/>
              </a:buClr>
              <a:buSzPct val="45000"/>
              <a:buFont typeface="Wingdings" charset="2"/>
              <a:buChar char=""/>
            </a:pPr>
            <a:r>
              <a:rPr lang="de-DE" sz="3200" b="0" u="none" strike="noStrike">
                <a:solidFill>
                  <a:schemeClr val="dk1"/>
                </a:solidFill>
                <a:effectLst/>
                <a:uFillTx/>
                <a:latin typeface="Garet Book"/>
              </a:rPr>
              <a:t>Sixth Outline Level</a:t>
            </a:r>
            <a:endParaRPr lang="nl-BE" sz="3200" b="0" u="none" strike="noStrike">
              <a:solidFill>
                <a:srgbClr val="000000"/>
              </a:solidFill>
              <a:effectLst/>
              <a:uFillTx/>
              <a:latin typeface="Arial"/>
            </a:endParaRPr>
          </a:p>
          <a:p>
            <a:pPr marL="3024000" lvl="6" indent="-216000">
              <a:lnSpc>
                <a:spcPct val="90000"/>
              </a:lnSpc>
              <a:spcBef>
                <a:spcPts val="283"/>
              </a:spcBef>
              <a:buClr>
                <a:srgbClr val="000000"/>
              </a:buClr>
              <a:buSzPct val="45000"/>
              <a:buFont typeface="Wingdings" charset="2"/>
              <a:buChar char=""/>
            </a:pPr>
            <a:r>
              <a:rPr lang="de-DE" sz="3200" b="0" u="none" strike="noStrike">
                <a:solidFill>
                  <a:schemeClr val="dk1"/>
                </a:solidFill>
                <a:effectLst/>
                <a:uFillTx/>
                <a:latin typeface="Garet Book"/>
              </a:rPr>
              <a:t>Seventh Outline Level</a:t>
            </a:r>
            <a:endParaRPr lang="nl-BE" sz="3200" b="0" u="none" strike="noStrike">
              <a:solidFill>
                <a:srgbClr val="000000"/>
              </a:solidFill>
              <a:effectLst/>
              <a:uFillTx/>
              <a:latin typeface="Arial"/>
            </a:endParaRPr>
          </a:p>
        </p:txBody>
      </p:sp>
      <p:sp>
        <p:nvSpPr>
          <p:cNvPr id="11" name="PlaceHolder 3"/>
          <p:cNvSpPr>
            <a:spLocks noGrp="1"/>
          </p:cNvSpPr>
          <p:nvPr>
            <p:ph type="body"/>
          </p:nvPr>
        </p:nvSpPr>
        <p:spPr>
          <a:xfrm>
            <a:off x="839880" y="2057400"/>
            <a:ext cx="3931560" cy="381096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de-DE" sz="1600" b="0" u="none" strike="noStrike">
                <a:solidFill>
                  <a:schemeClr val="dk1"/>
                </a:solidFill>
                <a:effectLst/>
                <a:uFillTx/>
                <a:latin typeface="Garet Book"/>
              </a:rPr>
              <a:t>Textmasterformat bearbeiten</a:t>
            </a:r>
            <a:endParaRPr lang="nl-BE" sz="1600" b="0" u="none" strike="noStrike">
              <a:solidFill>
                <a:srgbClr val="000000"/>
              </a:solidFill>
              <a:effectLst/>
              <a:uFillTx/>
              <a:latin typeface="Arial"/>
            </a:endParaRPr>
          </a:p>
        </p:txBody>
      </p:sp>
      <p:sp>
        <p:nvSpPr>
          <p:cNvPr id="12" name="PlaceHolder 4"/>
          <p:cNvSpPr>
            <a:spLocks noGrp="1"/>
          </p:cNvSpPr>
          <p:nvPr>
            <p:ph type="dt" idx="7"/>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13" name="PlaceHolder 5"/>
          <p:cNvSpPr>
            <a:spLocks noGrp="1"/>
          </p:cNvSpPr>
          <p:nvPr>
            <p:ph type="ftr" idx="8"/>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14" name="PlaceHolder 6"/>
          <p:cNvSpPr>
            <a:spLocks noGrp="1"/>
          </p:cNvSpPr>
          <p:nvPr>
            <p:ph type="sldNum" idx="9"/>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4183C084-E915-4203-A94F-1B052E6978B2}"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rgbClr val="E7EBF0"/>
        </a:solidFill>
        <a:effectLst/>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1523880" y="1122480"/>
            <a:ext cx="9143280" cy="2386800"/>
          </a:xfrm>
          <a:prstGeom prst="rect">
            <a:avLst/>
          </a:prstGeom>
          <a:noFill/>
          <a:ln w="0">
            <a:noFill/>
          </a:ln>
        </p:spPr>
        <p:txBody>
          <a:bodyPr lIns="91440" tIns="45720" rIns="91440" bIns="45720" anchor="b">
            <a:noAutofit/>
          </a:bodyPr>
          <a:lstStyle/>
          <a:p>
            <a:pPr indent="0" algn="ctr" defTabSz="914400">
              <a:lnSpc>
                <a:spcPct val="90000"/>
              </a:lnSpc>
              <a:buNone/>
              <a:tabLst>
                <a:tab pos="0" algn="l"/>
              </a:tabLst>
            </a:pPr>
            <a:r>
              <a:rPr lang="de-DE" sz="6000" b="0" u="none" strike="noStrike">
                <a:solidFill>
                  <a:schemeClr val="dk1"/>
                </a:solidFill>
                <a:effectLst/>
                <a:uFillTx/>
                <a:latin typeface="Garet Heavy"/>
              </a:rPr>
              <a:t>Titelmasterformat durch Klicken bearbeiten</a:t>
            </a:r>
            <a:endParaRPr lang="nl-BE" sz="6000" b="0" u="none" strike="noStrike">
              <a:solidFill>
                <a:srgbClr val="000000"/>
              </a:solidFill>
              <a:effectLst/>
              <a:uFillTx/>
              <a:latin typeface="Arial"/>
            </a:endParaRPr>
          </a:p>
        </p:txBody>
      </p:sp>
      <p:sp>
        <p:nvSpPr>
          <p:cNvPr id="16" name="PlaceHolder 2"/>
          <p:cNvSpPr>
            <a:spLocks noGrp="1"/>
          </p:cNvSpPr>
          <p:nvPr>
            <p:ph type="dt" idx="10"/>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17" name="PlaceHolder 3"/>
          <p:cNvSpPr>
            <a:spLocks noGrp="1"/>
          </p:cNvSpPr>
          <p:nvPr>
            <p:ph type="ftr" idx="11"/>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18" name="PlaceHolder 4"/>
          <p:cNvSpPr>
            <a:spLocks noGrp="1"/>
          </p:cNvSpPr>
          <p:nvPr>
            <p:ph type="sldNum" idx="12"/>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750234FB-1E34-4D33-8252-2802E506AD8B}"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
        <p:nvSpPr>
          <p:cNvPr id="19" name="PlaceHolder 5"/>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de-DE" sz="2800" b="0" u="none" strike="noStrike">
                <a:solidFill>
                  <a:schemeClr val="dk1"/>
                </a:solidFill>
                <a:effectLst/>
                <a:uFillTx/>
                <a:latin typeface="Garet Book"/>
              </a:rPr>
              <a:t>Click to edit the outline text format</a:t>
            </a:r>
            <a:endParaRPr lang="nl-BE" sz="2800" b="0" u="none" strike="noStrike">
              <a:solidFill>
                <a:srgbClr val="000000"/>
              </a:solidFill>
              <a:effectLst/>
              <a:uFillTx/>
              <a:latin typeface="Arial"/>
            </a:endParaRPr>
          </a:p>
          <a:p>
            <a:pPr marL="864000" lvl="1" indent="-324000">
              <a:lnSpc>
                <a:spcPct val="90000"/>
              </a:lnSpc>
              <a:spcBef>
                <a:spcPts val="1134"/>
              </a:spcBef>
              <a:buClr>
                <a:srgbClr val="000000"/>
              </a:buClr>
              <a:buSzPct val="75000"/>
              <a:buFont typeface="Symbol" charset="2"/>
              <a:buChar char=""/>
            </a:pPr>
            <a:r>
              <a:rPr lang="de-DE" sz="2000" b="0" u="none" strike="noStrike">
                <a:solidFill>
                  <a:schemeClr val="dk1"/>
                </a:solidFill>
                <a:effectLst/>
                <a:uFillTx/>
                <a:latin typeface="Garet Book"/>
              </a:rPr>
              <a:t>Second Outline Level</a:t>
            </a:r>
            <a:endParaRPr lang="nl-BE" sz="2000" b="0" u="none" strike="noStrike">
              <a:solidFill>
                <a:srgbClr val="000000"/>
              </a:solidFill>
              <a:effectLst/>
              <a:uFillTx/>
              <a:latin typeface="Arial"/>
            </a:endParaRPr>
          </a:p>
          <a:p>
            <a:pPr marL="1296000" lvl="2" indent="-288000">
              <a:lnSpc>
                <a:spcPct val="90000"/>
              </a:lnSpc>
              <a:spcBef>
                <a:spcPts val="850"/>
              </a:spcBef>
              <a:buClr>
                <a:srgbClr val="000000"/>
              </a:buClr>
              <a:buSzPct val="45000"/>
              <a:buFont typeface="Wingdings" charset="2"/>
              <a:buChar char=""/>
            </a:pPr>
            <a:r>
              <a:rPr lang="de-DE" sz="1800" b="0" u="none" strike="noStrike">
                <a:solidFill>
                  <a:schemeClr val="dk1"/>
                </a:solidFill>
                <a:effectLst/>
                <a:uFillTx/>
                <a:latin typeface="Garet Book"/>
              </a:rPr>
              <a:t>Third Outline Level</a:t>
            </a:r>
            <a:endParaRPr lang="nl-BE" sz="1800" b="0" u="none" strike="noStrike">
              <a:solidFill>
                <a:srgbClr val="000000"/>
              </a:solidFill>
              <a:effectLst/>
              <a:uFillTx/>
              <a:latin typeface="Arial"/>
            </a:endParaRPr>
          </a:p>
          <a:p>
            <a:pPr marL="1728000" lvl="3" indent="-216000">
              <a:lnSpc>
                <a:spcPct val="90000"/>
              </a:lnSpc>
              <a:spcBef>
                <a:spcPts val="567"/>
              </a:spcBef>
              <a:buClr>
                <a:srgbClr val="000000"/>
              </a:buClr>
              <a:buSzPct val="75000"/>
              <a:buFont typeface="Symbol" charset="2"/>
              <a:buChar char=""/>
            </a:pPr>
            <a:r>
              <a:rPr lang="de-DE" sz="1800" b="0" u="none" strike="noStrike">
                <a:solidFill>
                  <a:schemeClr val="dk1"/>
                </a:solidFill>
                <a:effectLst/>
                <a:uFillTx/>
                <a:latin typeface="Garet Book"/>
              </a:rPr>
              <a:t>Fourth Outline Level</a:t>
            </a:r>
            <a:endParaRPr lang="nl-BE" sz="1800" b="0" u="none" strike="noStrike">
              <a:solidFill>
                <a:srgbClr val="000000"/>
              </a:solidFill>
              <a:effectLst/>
              <a:uFillTx/>
              <a:latin typeface="Arial"/>
            </a:endParaRPr>
          </a:p>
          <a:p>
            <a:pPr marL="2160000" lvl="4" indent="-2160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Garet Book"/>
              </a:rPr>
              <a:t>Fifth Outline Level</a:t>
            </a:r>
            <a:endParaRPr lang="nl-BE" sz="2000" b="0" u="none" strike="noStrike">
              <a:solidFill>
                <a:srgbClr val="000000"/>
              </a:solidFill>
              <a:effectLst/>
              <a:uFillTx/>
              <a:latin typeface="Arial"/>
            </a:endParaRPr>
          </a:p>
          <a:p>
            <a:pPr marL="2592000" lvl="5" indent="-2160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Garet Book"/>
              </a:rPr>
              <a:t>Sixth Outline Level</a:t>
            </a:r>
            <a:endParaRPr lang="nl-BE" sz="2000" b="0" u="none" strike="noStrike">
              <a:solidFill>
                <a:srgbClr val="000000"/>
              </a:solidFill>
              <a:effectLst/>
              <a:uFillTx/>
              <a:latin typeface="Arial"/>
            </a:endParaRPr>
          </a:p>
          <a:p>
            <a:pPr marL="3024000" lvl="6" indent="-2160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Garet Book"/>
              </a:rPr>
              <a:t>Seventh Outline Level</a:t>
            </a:r>
            <a:endParaRPr lang="nl-BE" sz="2000" b="0" u="none" strike="noStrike">
              <a:solidFill>
                <a:srgbClr val="000000"/>
              </a:solidFill>
              <a:effectLst/>
              <a:uFillTx/>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Pr>
        <a:solidFill>
          <a:srgbClr val="E7EBF0"/>
        </a:solidFill>
        <a:effectLst/>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838080" y="365040"/>
            <a:ext cx="10514880" cy="132480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de-DE" sz="4400" b="0" u="none" strike="noStrike">
                <a:solidFill>
                  <a:schemeClr val="dk1"/>
                </a:solidFill>
                <a:effectLst/>
                <a:uFillTx/>
                <a:latin typeface="Garet Heavy"/>
              </a:rPr>
              <a:t>Titelmasterformat durch Klicken bearbeiten</a:t>
            </a:r>
            <a:endParaRPr lang="nl-BE" sz="4400" b="0" u="none" strike="noStrike">
              <a:solidFill>
                <a:srgbClr val="000000"/>
              </a:solidFill>
              <a:effectLst/>
              <a:uFillTx/>
              <a:latin typeface="Arial"/>
            </a:endParaRPr>
          </a:p>
        </p:txBody>
      </p:sp>
      <p:sp>
        <p:nvSpPr>
          <p:cNvPr id="21" name="PlaceHolder 2"/>
          <p:cNvSpPr>
            <a:spLocks noGrp="1"/>
          </p:cNvSpPr>
          <p:nvPr>
            <p:ph type="body"/>
          </p:nvPr>
        </p:nvSpPr>
        <p:spPr>
          <a:xfrm>
            <a:off x="838080" y="1825560"/>
            <a:ext cx="10514880" cy="4350600"/>
          </a:xfrm>
          <a:prstGeom prst="rect">
            <a:avLst/>
          </a:prstGeom>
          <a:noFill/>
          <a:ln w="0">
            <a:noFill/>
          </a:ln>
        </p:spPr>
        <p:txBody>
          <a:bodyPr vert="eaVert"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endParaRPr lang="nl-BE" sz="2800" b="0" u="none" strike="noStrike">
              <a:solidFill>
                <a:srgbClr val="000000"/>
              </a:solidFill>
              <a:effectLst/>
              <a:uFillTx/>
              <a:latin typeface="Arial"/>
            </a:endParaRP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endParaRPr lang="nl-BE" sz="2400" b="0" u="none" strike="noStrike">
              <a:solidFill>
                <a:srgbClr val="000000"/>
              </a:solidFill>
              <a:effectLst/>
              <a:uFillTx/>
              <a:latin typeface="Arial"/>
            </a:endParaRP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endParaRPr lang="nl-BE" sz="2000" b="0" u="none" strike="noStrike">
              <a:solidFill>
                <a:srgbClr val="000000"/>
              </a:solidFill>
              <a:effectLst/>
              <a:uFillTx/>
              <a:latin typeface="Arial"/>
            </a:endParaRP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endParaRPr lang="nl-BE" sz="1800" b="0" u="none" strike="noStrike">
              <a:solidFill>
                <a:srgbClr val="000000"/>
              </a:solidFill>
              <a:effectLst/>
              <a:uFillTx/>
              <a:latin typeface="Arial"/>
            </a:endParaRP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endParaRPr lang="nl-BE" sz="1800" b="0" u="none" strike="noStrike">
              <a:solidFill>
                <a:srgbClr val="000000"/>
              </a:solidFill>
              <a:effectLst/>
              <a:uFillTx/>
              <a:latin typeface="Arial"/>
            </a:endParaRPr>
          </a:p>
        </p:txBody>
      </p:sp>
      <p:sp>
        <p:nvSpPr>
          <p:cNvPr id="22" name="PlaceHolder 3"/>
          <p:cNvSpPr>
            <a:spLocks noGrp="1"/>
          </p:cNvSpPr>
          <p:nvPr>
            <p:ph type="dt" idx="13"/>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23" name="PlaceHolder 4"/>
          <p:cNvSpPr>
            <a:spLocks noGrp="1"/>
          </p:cNvSpPr>
          <p:nvPr>
            <p:ph type="ftr" idx="14"/>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24" name="PlaceHolder 5"/>
          <p:cNvSpPr>
            <a:spLocks noGrp="1"/>
          </p:cNvSpPr>
          <p:nvPr>
            <p:ph type="sldNum" idx="15"/>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33CC1FF0-A273-4A5A-9326-98CC2DB722F8}"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bg>
      <p:bgPr>
        <a:solidFill>
          <a:srgbClr val="E7EBF0"/>
        </a:solidFill>
        <a:effectLst/>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8724960" y="365040"/>
            <a:ext cx="2628360" cy="5811120"/>
          </a:xfrm>
          <a:prstGeom prst="rect">
            <a:avLst/>
          </a:prstGeom>
          <a:noFill/>
          <a:ln w="0">
            <a:noFill/>
          </a:ln>
        </p:spPr>
        <p:txBody>
          <a:bodyPr vert="eaVert" lIns="91440" tIns="45720" rIns="91440" bIns="45720" anchor="ctr">
            <a:noAutofit/>
          </a:bodyPr>
          <a:lstStyle/>
          <a:p>
            <a:pPr indent="0" defTabSz="914400">
              <a:lnSpc>
                <a:spcPct val="90000"/>
              </a:lnSpc>
              <a:buNone/>
              <a:tabLst>
                <a:tab pos="0" algn="l"/>
              </a:tabLst>
            </a:pPr>
            <a:r>
              <a:rPr lang="de-DE" sz="4400" b="0" u="none" strike="noStrike">
                <a:solidFill>
                  <a:schemeClr val="dk1"/>
                </a:solidFill>
                <a:effectLst/>
                <a:uFillTx/>
                <a:latin typeface="Garet Heavy"/>
              </a:rPr>
              <a:t>Titelmasterformat durch Klicken bearbeiten</a:t>
            </a:r>
            <a:endParaRPr lang="nl-BE" sz="4400" b="0" u="none" strike="noStrike">
              <a:solidFill>
                <a:srgbClr val="000000"/>
              </a:solidFill>
              <a:effectLst/>
              <a:uFillTx/>
              <a:latin typeface="Arial"/>
            </a:endParaRPr>
          </a:p>
        </p:txBody>
      </p:sp>
      <p:sp>
        <p:nvSpPr>
          <p:cNvPr id="26" name="PlaceHolder 2"/>
          <p:cNvSpPr>
            <a:spLocks noGrp="1"/>
          </p:cNvSpPr>
          <p:nvPr>
            <p:ph type="body"/>
          </p:nvPr>
        </p:nvSpPr>
        <p:spPr>
          <a:xfrm>
            <a:off x="838080" y="365040"/>
            <a:ext cx="7733520" cy="5811120"/>
          </a:xfrm>
          <a:prstGeom prst="rect">
            <a:avLst/>
          </a:prstGeom>
          <a:noFill/>
          <a:ln w="0">
            <a:noFill/>
          </a:ln>
        </p:spPr>
        <p:txBody>
          <a:bodyPr vert="eaVert"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endParaRPr lang="nl-BE" sz="2800" b="0" u="none" strike="noStrike">
              <a:solidFill>
                <a:srgbClr val="000000"/>
              </a:solidFill>
              <a:effectLst/>
              <a:uFillTx/>
              <a:latin typeface="Arial"/>
            </a:endParaRP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endParaRPr lang="nl-BE" sz="2400" b="0" u="none" strike="noStrike">
              <a:solidFill>
                <a:srgbClr val="000000"/>
              </a:solidFill>
              <a:effectLst/>
              <a:uFillTx/>
              <a:latin typeface="Arial"/>
            </a:endParaRP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endParaRPr lang="nl-BE" sz="2000" b="0" u="none" strike="noStrike">
              <a:solidFill>
                <a:srgbClr val="000000"/>
              </a:solidFill>
              <a:effectLst/>
              <a:uFillTx/>
              <a:latin typeface="Arial"/>
            </a:endParaRP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endParaRPr lang="nl-BE" sz="1800" b="0" u="none" strike="noStrike">
              <a:solidFill>
                <a:srgbClr val="000000"/>
              </a:solidFill>
              <a:effectLst/>
              <a:uFillTx/>
              <a:latin typeface="Arial"/>
            </a:endParaRP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endParaRPr lang="nl-BE" sz="1800" b="0" u="none" strike="noStrike">
              <a:solidFill>
                <a:srgbClr val="000000"/>
              </a:solidFill>
              <a:effectLst/>
              <a:uFillTx/>
              <a:latin typeface="Arial"/>
            </a:endParaRPr>
          </a:p>
        </p:txBody>
      </p:sp>
      <p:sp>
        <p:nvSpPr>
          <p:cNvPr id="27" name="PlaceHolder 3"/>
          <p:cNvSpPr>
            <a:spLocks noGrp="1"/>
          </p:cNvSpPr>
          <p:nvPr>
            <p:ph type="dt" idx="16"/>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28" name="PlaceHolder 4"/>
          <p:cNvSpPr>
            <a:spLocks noGrp="1"/>
          </p:cNvSpPr>
          <p:nvPr>
            <p:ph type="ftr" idx="17"/>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29" name="PlaceHolder 5"/>
          <p:cNvSpPr>
            <a:spLocks noGrp="1"/>
          </p:cNvSpPr>
          <p:nvPr>
            <p:ph type="sldNum" idx="18"/>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1EEAABE0-0649-49CC-9096-022BC14C2CBF}"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el und Inhalt">
    <p:bg>
      <p:bgPr>
        <a:solidFill>
          <a:srgbClr val="E7EBF0"/>
        </a:solidFill>
        <a:effectLst/>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838080" y="365040"/>
            <a:ext cx="10514880" cy="132480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de-DE" sz="4400" b="0" u="none" strike="noStrike">
                <a:solidFill>
                  <a:schemeClr val="dk1"/>
                </a:solidFill>
                <a:effectLst/>
                <a:uFillTx/>
                <a:latin typeface="Garet Heavy"/>
              </a:rPr>
              <a:t>Titelmasterformat durch Klicken bearbeiten</a:t>
            </a:r>
            <a:endParaRPr lang="nl-BE" sz="4400" b="0" u="none" strike="noStrike">
              <a:solidFill>
                <a:srgbClr val="000000"/>
              </a:solidFill>
              <a:effectLst/>
              <a:uFillTx/>
              <a:latin typeface="Arial"/>
            </a:endParaRPr>
          </a:p>
        </p:txBody>
      </p:sp>
      <p:sp>
        <p:nvSpPr>
          <p:cNvPr id="31" name="PlaceHolder 2"/>
          <p:cNvSpPr>
            <a:spLocks noGrp="1"/>
          </p:cNvSpPr>
          <p:nvPr>
            <p:ph type="body"/>
          </p:nvPr>
        </p:nvSpPr>
        <p:spPr>
          <a:xfrm>
            <a:off x="838080" y="1825560"/>
            <a:ext cx="10514880" cy="435060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endParaRPr lang="nl-BE" sz="2800" b="0" u="none" strike="noStrike">
              <a:solidFill>
                <a:srgbClr val="000000"/>
              </a:solidFill>
              <a:effectLst/>
              <a:uFillTx/>
              <a:latin typeface="Arial"/>
            </a:endParaRP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endParaRPr lang="nl-BE" sz="2400" b="0" u="none" strike="noStrike">
              <a:solidFill>
                <a:srgbClr val="000000"/>
              </a:solidFill>
              <a:effectLst/>
              <a:uFillTx/>
              <a:latin typeface="Arial"/>
            </a:endParaRP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endParaRPr lang="nl-BE" sz="2000" b="0" u="none" strike="noStrike">
              <a:solidFill>
                <a:srgbClr val="000000"/>
              </a:solidFill>
              <a:effectLst/>
              <a:uFillTx/>
              <a:latin typeface="Arial"/>
            </a:endParaRP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endParaRPr lang="nl-BE" sz="1800" b="0" u="none" strike="noStrike">
              <a:solidFill>
                <a:srgbClr val="000000"/>
              </a:solidFill>
              <a:effectLst/>
              <a:uFillTx/>
              <a:latin typeface="Arial"/>
            </a:endParaRP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endParaRPr lang="nl-BE" sz="1800" b="0" u="none" strike="noStrike">
              <a:solidFill>
                <a:srgbClr val="000000"/>
              </a:solidFill>
              <a:effectLst/>
              <a:uFillTx/>
              <a:latin typeface="Arial"/>
            </a:endParaRPr>
          </a:p>
        </p:txBody>
      </p:sp>
      <p:sp>
        <p:nvSpPr>
          <p:cNvPr id="32" name="PlaceHolder 3"/>
          <p:cNvSpPr>
            <a:spLocks noGrp="1"/>
          </p:cNvSpPr>
          <p:nvPr>
            <p:ph type="dt" idx="19"/>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33" name="PlaceHolder 4"/>
          <p:cNvSpPr>
            <a:spLocks noGrp="1"/>
          </p:cNvSpPr>
          <p:nvPr>
            <p:ph type="ftr" idx="20"/>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34" name="PlaceHolder 5"/>
          <p:cNvSpPr>
            <a:spLocks noGrp="1"/>
          </p:cNvSpPr>
          <p:nvPr>
            <p:ph type="sldNum" idx="21"/>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833BA8D3-1945-49FB-98E0-175D9B90E827}"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Abschnitts-&#10;überschrift">
    <p:bg>
      <p:bgPr>
        <a:solidFill>
          <a:srgbClr val="E7EBF0"/>
        </a:solidFill>
        <a:effectLst/>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831960" y="1709640"/>
            <a:ext cx="10514880" cy="2851920"/>
          </a:xfrm>
          <a:prstGeom prst="rect">
            <a:avLst/>
          </a:prstGeom>
          <a:noFill/>
          <a:ln w="0">
            <a:noFill/>
          </a:ln>
        </p:spPr>
        <p:txBody>
          <a:bodyPr lIns="91440" tIns="45720" rIns="91440" bIns="45720" anchor="b">
            <a:noAutofit/>
          </a:bodyPr>
          <a:lstStyle/>
          <a:p>
            <a:pPr indent="0" defTabSz="914400">
              <a:lnSpc>
                <a:spcPct val="90000"/>
              </a:lnSpc>
              <a:buNone/>
              <a:tabLst>
                <a:tab pos="0" algn="l"/>
              </a:tabLst>
            </a:pPr>
            <a:r>
              <a:rPr lang="de-DE" sz="6000" b="0" u="none" strike="noStrike">
                <a:solidFill>
                  <a:schemeClr val="dk1"/>
                </a:solidFill>
                <a:effectLst/>
                <a:uFillTx/>
                <a:latin typeface="Garet Heavy"/>
              </a:rPr>
              <a:t>Titelmasterformat durch Klicken bearbeiten</a:t>
            </a:r>
            <a:endParaRPr lang="nl-BE" sz="6000" b="0" u="none" strike="noStrike">
              <a:solidFill>
                <a:srgbClr val="000000"/>
              </a:solidFill>
              <a:effectLst/>
              <a:uFillTx/>
              <a:latin typeface="Arial"/>
            </a:endParaRPr>
          </a:p>
        </p:txBody>
      </p:sp>
      <p:sp>
        <p:nvSpPr>
          <p:cNvPr id="36" name="PlaceHolder 2"/>
          <p:cNvSpPr>
            <a:spLocks noGrp="1"/>
          </p:cNvSpPr>
          <p:nvPr>
            <p:ph type="body"/>
          </p:nvPr>
        </p:nvSpPr>
        <p:spPr>
          <a:xfrm>
            <a:off x="831960" y="4589640"/>
            <a:ext cx="10514880" cy="149940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de-DE" sz="2400" b="0" u="none" strike="noStrike">
                <a:solidFill>
                  <a:schemeClr val="dk1">
                    <a:tint val="75000"/>
                  </a:schemeClr>
                </a:solidFill>
                <a:effectLst/>
                <a:uFillTx/>
                <a:latin typeface="Garet Book"/>
              </a:rPr>
              <a:t>Textmasterformat bearbeiten</a:t>
            </a:r>
            <a:endParaRPr lang="nl-BE" sz="2400" b="0" u="none" strike="noStrike">
              <a:solidFill>
                <a:srgbClr val="000000"/>
              </a:solidFill>
              <a:effectLst/>
              <a:uFillTx/>
              <a:latin typeface="Arial"/>
            </a:endParaRPr>
          </a:p>
        </p:txBody>
      </p:sp>
      <p:sp>
        <p:nvSpPr>
          <p:cNvPr id="37" name="PlaceHolder 3"/>
          <p:cNvSpPr>
            <a:spLocks noGrp="1"/>
          </p:cNvSpPr>
          <p:nvPr>
            <p:ph type="dt" idx="22"/>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38" name="PlaceHolder 4"/>
          <p:cNvSpPr>
            <a:spLocks noGrp="1"/>
          </p:cNvSpPr>
          <p:nvPr>
            <p:ph type="ftr" idx="23"/>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39" name="PlaceHolder 5"/>
          <p:cNvSpPr>
            <a:spLocks noGrp="1"/>
          </p:cNvSpPr>
          <p:nvPr>
            <p:ph type="sldNum" idx="24"/>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CFC4E826-F4F0-4DB7-8E8B-F4BD6D81D615}"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Zwei Inhalte">
    <p:bg>
      <p:bgPr>
        <a:solidFill>
          <a:srgbClr val="E7EBF0"/>
        </a:solidFill>
        <a:effectLst/>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838080" y="365040"/>
            <a:ext cx="10514880" cy="1324800"/>
          </a:xfrm>
          <a:prstGeom prst="rect">
            <a:avLst/>
          </a:prstGeom>
          <a:noFill/>
          <a:ln w="0">
            <a:noFill/>
          </a:ln>
        </p:spPr>
        <p:txBody>
          <a:bodyPr lIns="91440" tIns="45720" rIns="91440" bIns="45720" anchor="ctr">
            <a:noAutofit/>
          </a:bodyPr>
          <a:lstStyle/>
          <a:p>
            <a:pPr indent="0" defTabSz="914400">
              <a:lnSpc>
                <a:spcPct val="90000"/>
              </a:lnSpc>
              <a:buNone/>
              <a:tabLst>
                <a:tab pos="0" algn="l"/>
              </a:tabLst>
            </a:pPr>
            <a:r>
              <a:rPr lang="de-DE" sz="4400" b="0" u="none" strike="noStrike">
                <a:solidFill>
                  <a:schemeClr val="dk1"/>
                </a:solidFill>
                <a:effectLst/>
                <a:uFillTx/>
                <a:latin typeface="Garet Heavy"/>
              </a:rPr>
              <a:t>Titelmasterformat durch Klicken bearbeiten</a:t>
            </a:r>
            <a:endParaRPr lang="nl-BE" sz="4400" b="0" u="none" strike="noStrike">
              <a:solidFill>
                <a:srgbClr val="000000"/>
              </a:solidFill>
              <a:effectLst/>
              <a:uFillTx/>
              <a:latin typeface="Arial"/>
            </a:endParaRPr>
          </a:p>
        </p:txBody>
      </p:sp>
      <p:sp>
        <p:nvSpPr>
          <p:cNvPr id="41" name="PlaceHolder 2"/>
          <p:cNvSpPr>
            <a:spLocks noGrp="1"/>
          </p:cNvSpPr>
          <p:nvPr>
            <p:ph type="body"/>
          </p:nvPr>
        </p:nvSpPr>
        <p:spPr>
          <a:xfrm>
            <a:off x="838080" y="1825560"/>
            <a:ext cx="5180760" cy="435060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endParaRPr lang="nl-BE" sz="2800" b="0" u="none" strike="noStrike">
              <a:solidFill>
                <a:srgbClr val="000000"/>
              </a:solidFill>
              <a:effectLst/>
              <a:uFillTx/>
              <a:latin typeface="Arial"/>
            </a:endParaRP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endParaRPr lang="nl-BE" sz="2400" b="0" u="none" strike="noStrike">
              <a:solidFill>
                <a:srgbClr val="000000"/>
              </a:solidFill>
              <a:effectLst/>
              <a:uFillTx/>
              <a:latin typeface="Arial"/>
            </a:endParaRP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endParaRPr lang="nl-BE" sz="2000" b="0" u="none" strike="noStrike">
              <a:solidFill>
                <a:srgbClr val="000000"/>
              </a:solidFill>
              <a:effectLst/>
              <a:uFillTx/>
              <a:latin typeface="Arial"/>
            </a:endParaRP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endParaRPr lang="nl-BE" sz="1800" b="0" u="none" strike="noStrike">
              <a:solidFill>
                <a:srgbClr val="000000"/>
              </a:solidFill>
              <a:effectLst/>
              <a:uFillTx/>
              <a:latin typeface="Arial"/>
            </a:endParaRP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endParaRPr lang="nl-BE" sz="1800" b="0" u="none" strike="noStrike">
              <a:solidFill>
                <a:srgbClr val="000000"/>
              </a:solidFill>
              <a:effectLst/>
              <a:uFillTx/>
              <a:latin typeface="Arial"/>
            </a:endParaRPr>
          </a:p>
        </p:txBody>
      </p:sp>
      <p:sp>
        <p:nvSpPr>
          <p:cNvPr id="42" name="PlaceHolder 3"/>
          <p:cNvSpPr>
            <a:spLocks noGrp="1"/>
          </p:cNvSpPr>
          <p:nvPr>
            <p:ph type="body"/>
          </p:nvPr>
        </p:nvSpPr>
        <p:spPr>
          <a:xfrm>
            <a:off x="6172200" y="1825560"/>
            <a:ext cx="5180760" cy="435060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endParaRPr lang="nl-BE" sz="2800" b="0" u="none" strike="noStrike">
              <a:solidFill>
                <a:srgbClr val="000000"/>
              </a:solidFill>
              <a:effectLst/>
              <a:uFillTx/>
              <a:latin typeface="Arial"/>
            </a:endParaRP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endParaRPr lang="nl-BE" sz="2400" b="0" u="none" strike="noStrike">
              <a:solidFill>
                <a:srgbClr val="000000"/>
              </a:solidFill>
              <a:effectLst/>
              <a:uFillTx/>
              <a:latin typeface="Arial"/>
            </a:endParaRP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endParaRPr lang="nl-BE" sz="2000" b="0" u="none" strike="noStrike">
              <a:solidFill>
                <a:srgbClr val="000000"/>
              </a:solidFill>
              <a:effectLst/>
              <a:uFillTx/>
              <a:latin typeface="Arial"/>
            </a:endParaRP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endParaRPr lang="nl-BE" sz="1800" b="0" u="none" strike="noStrike">
              <a:solidFill>
                <a:srgbClr val="000000"/>
              </a:solidFill>
              <a:effectLst/>
              <a:uFillTx/>
              <a:latin typeface="Arial"/>
            </a:endParaRP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endParaRPr lang="nl-BE" sz="1800" b="0" u="none" strike="noStrike">
              <a:solidFill>
                <a:srgbClr val="000000"/>
              </a:solidFill>
              <a:effectLst/>
              <a:uFillTx/>
              <a:latin typeface="Arial"/>
            </a:endParaRPr>
          </a:p>
        </p:txBody>
      </p:sp>
      <p:sp>
        <p:nvSpPr>
          <p:cNvPr id="43" name="PlaceHolder 4"/>
          <p:cNvSpPr>
            <a:spLocks noGrp="1"/>
          </p:cNvSpPr>
          <p:nvPr>
            <p:ph type="dt" idx="25"/>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defTabSz="914400">
              <a:lnSpc>
                <a:spcPct val="100000"/>
              </a:lnSpc>
              <a:buNone/>
              <a:tabLst>
                <a:tab pos="0" algn="l"/>
              </a:tabLst>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44" name="PlaceHolder 5"/>
          <p:cNvSpPr>
            <a:spLocks noGrp="1"/>
          </p:cNvSpPr>
          <p:nvPr>
            <p:ph type="ftr" idx="26"/>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nl-BE" sz="1400" b="0" u="none" strike="noStrike">
                <a:solidFill>
                  <a:srgbClr val="000000"/>
                </a:solidFill>
                <a:effectLst/>
                <a:uFillTx/>
                <a:latin typeface="Times New Roman"/>
              </a:defRPr>
            </a:lvl1pPr>
          </a:lstStyle>
          <a:p>
            <a:pPr indent="0" algn="ctr">
              <a:lnSpc>
                <a:spcPct val="100000"/>
              </a:lnSpc>
              <a:buNone/>
              <a:tabLst>
                <a:tab pos="0" algn="l"/>
              </a:tabLst>
            </a:pPr>
            <a:r>
              <a:rPr lang="nl-BE" sz="1400" b="0" u="none" strike="noStrike">
                <a:solidFill>
                  <a:srgbClr val="000000"/>
                </a:solidFill>
                <a:effectLst/>
                <a:uFillTx/>
                <a:latin typeface="Times New Roman"/>
              </a:rPr>
              <a:t>&lt;footer&gt;</a:t>
            </a:r>
          </a:p>
        </p:txBody>
      </p:sp>
      <p:sp>
        <p:nvSpPr>
          <p:cNvPr id="45" name="PlaceHolder 6"/>
          <p:cNvSpPr>
            <a:spLocks noGrp="1"/>
          </p:cNvSpPr>
          <p:nvPr>
            <p:ph type="sldNum" idx="27"/>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tint val="75000"/>
                  </a:schemeClr>
                </a:solidFill>
                <a:effectLst/>
                <a:uFillTx/>
                <a:latin typeface="Garet Book"/>
              </a:defRPr>
            </a:lvl1pPr>
          </a:lstStyle>
          <a:p>
            <a:pPr indent="0" algn="r" defTabSz="914400">
              <a:lnSpc>
                <a:spcPct val="100000"/>
              </a:lnSpc>
              <a:buNone/>
              <a:tabLst>
                <a:tab pos="0" algn="l"/>
              </a:tabLst>
            </a:pPr>
            <a:fld id="{898F0AB1-9BD1-4CE6-8E80-75FD1384E527}"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https://www.un.org/sustainabledevelopment" TargetMode="Externa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hyperlink" Target="https://creativecommons.org/licenses/by-sa/4.0/?ref=chooser-v1" TargetMode="External"/><Relationship Id="rId5" Type="http://schemas.openxmlformats.org/officeDocument/2006/relationships/hyperlink" Target="https://democracy-ai.eu/" TargetMode="Externa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2.sv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https://www.un.org/sustainabledevelopment" TargetMode="Externa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1230840" y="2326680"/>
            <a:ext cx="9729360" cy="1468440"/>
          </a:xfrm>
          <a:prstGeom prst="rect">
            <a:avLst/>
          </a:prstGeom>
          <a:noFill/>
          <a:ln w="0">
            <a:noFill/>
          </a:ln>
        </p:spPr>
        <p:txBody>
          <a:bodyPr lIns="91440" tIns="45720" rIns="91440" bIns="45720" anchor="ctr">
            <a:normAutofit fontScale="92500"/>
          </a:bodyPr>
          <a:lstStyle/>
          <a:p>
            <a:pPr indent="0" algn="ctr" defTabSz="914400">
              <a:lnSpc>
                <a:spcPct val="90000"/>
              </a:lnSpc>
              <a:buNone/>
              <a:tabLst>
                <a:tab pos="0" algn="l"/>
              </a:tabLst>
            </a:pPr>
            <a:r>
              <a:rPr lang="en-US" sz="4800" b="0" u="none" strike="noStrike" dirty="0">
                <a:solidFill>
                  <a:schemeClr val="dk1"/>
                </a:solidFill>
                <a:effectLst/>
                <a:uFillTx/>
                <a:latin typeface="Garet Heavy"/>
              </a:rPr>
              <a:t>AI in Digital Citizenship Education and Global Learning</a:t>
            </a:r>
            <a:endParaRPr lang="nl-BE" sz="4800" b="0" u="none" strike="noStrike" dirty="0">
              <a:solidFill>
                <a:srgbClr val="000000"/>
              </a:solidFill>
              <a:effectLst/>
              <a:uFillTx/>
              <a:latin typeface="Arial"/>
            </a:endParaRPr>
          </a:p>
        </p:txBody>
      </p:sp>
      <p:sp>
        <p:nvSpPr>
          <p:cNvPr id="66" name="Rechteck 3"/>
          <p:cNvSpPr/>
          <p:nvPr/>
        </p:nvSpPr>
        <p:spPr>
          <a:xfrm>
            <a:off x="0" y="0"/>
            <a:ext cx="12191400" cy="86760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67" name="Textfeld 26"/>
          <p:cNvSpPr/>
          <p:nvPr/>
        </p:nvSpPr>
        <p:spPr>
          <a:xfrm>
            <a:off x="597960" y="4151520"/>
            <a:ext cx="10995480" cy="765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90000"/>
              </a:lnSpc>
              <a:spcBef>
                <a:spcPts val="1001"/>
              </a:spcBef>
            </a:pPr>
            <a:r>
              <a:rPr lang="en-US" sz="2400" b="0" u="none" strike="noStrike" dirty="0">
                <a:solidFill>
                  <a:srgbClr val="FFFFFF"/>
                </a:solidFill>
                <a:effectLst/>
                <a:uFillTx/>
                <a:latin typeface="Garet Book"/>
              </a:rPr>
              <a:t>Module 3 – AI Governance, Ethics, Human Rights, and Democracy </a:t>
            </a:r>
            <a:r>
              <a:rPr lang="en-US" sz="2400" b="0" u="sng" strike="noStrike" dirty="0">
                <a:solidFill>
                  <a:srgbClr val="FFFFFF"/>
                </a:solidFill>
                <a:effectLst/>
                <a:uFillTx/>
                <a:latin typeface="Garet Book"/>
              </a:rPr>
              <a:t>Teaching Unit 2</a:t>
            </a:r>
            <a:endParaRPr lang="nl-BE" sz="2400" b="0" u="none" strike="noStrike" dirty="0">
              <a:solidFill>
                <a:srgbClr val="000000"/>
              </a:solidFill>
              <a:effectLst/>
              <a:uFillTx/>
              <a:latin typeface="Arial"/>
            </a:endParaRPr>
          </a:p>
        </p:txBody>
      </p:sp>
      <p:pic>
        <p:nvPicPr>
          <p:cNvPr id="68" name="Grafik 5"/>
          <p:cNvPicPr/>
          <p:nvPr/>
        </p:nvPicPr>
        <p:blipFill>
          <a:blip r:embed="rId2"/>
          <a:stretch/>
        </p:blipFill>
        <p:spPr>
          <a:xfrm>
            <a:off x="5058000" y="4680"/>
            <a:ext cx="2075400" cy="2140200"/>
          </a:xfrm>
          <a:prstGeom prst="rect">
            <a:avLst/>
          </a:prstGeom>
          <a:noFill/>
          <a:ln w="0">
            <a:noFill/>
          </a:ln>
        </p:spPr>
      </p:pic>
      <p:pic>
        <p:nvPicPr>
          <p:cNvPr id="69" name="Grafik 13"/>
          <p:cNvPicPr/>
          <p:nvPr/>
        </p:nvPicPr>
        <p:blipFill>
          <a:blip r:embed="rId3"/>
          <a:stretch/>
        </p:blipFill>
        <p:spPr>
          <a:xfrm>
            <a:off x="4229640" y="5957640"/>
            <a:ext cx="990360" cy="601200"/>
          </a:xfrm>
          <a:prstGeom prst="rect">
            <a:avLst/>
          </a:prstGeom>
          <a:noFill/>
          <a:ln w="0">
            <a:noFill/>
          </a:ln>
        </p:spPr>
      </p:pic>
      <p:pic>
        <p:nvPicPr>
          <p:cNvPr id="70" name="Grafik 17"/>
          <p:cNvPicPr/>
          <p:nvPr/>
        </p:nvPicPr>
        <p:blipFill>
          <a:blip r:embed="rId4"/>
          <a:srcRect t="25339" r="21731" b="23723"/>
          <a:stretch/>
        </p:blipFill>
        <p:spPr>
          <a:xfrm>
            <a:off x="9969120" y="5958000"/>
            <a:ext cx="1932120" cy="606960"/>
          </a:xfrm>
          <a:prstGeom prst="rect">
            <a:avLst/>
          </a:prstGeom>
          <a:noFill/>
          <a:ln w="0">
            <a:noFill/>
          </a:ln>
        </p:spPr>
      </p:pic>
      <p:grpSp>
        <p:nvGrpSpPr>
          <p:cNvPr id="71" name="Gruppieren 16"/>
          <p:cNvGrpSpPr/>
          <p:nvPr/>
        </p:nvGrpSpPr>
        <p:grpSpPr>
          <a:xfrm>
            <a:off x="290520" y="5958360"/>
            <a:ext cx="2681280" cy="604800"/>
            <a:chOff x="290520" y="5958360"/>
            <a:chExt cx="2681280" cy="604800"/>
          </a:xfrm>
        </p:grpSpPr>
        <p:pic>
          <p:nvPicPr>
            <p:cNvPr id="72" name="Grafik 18"/>
            <p:cNvPicPr/>
            <p:nvPr/>
          </p:nvPicPr>
          <p:blipFill>
            <a:blip r:embed="rId5"/>
            <a:stretch/>
          </p:blipFill>
          <p:spPr>
            <a:xfrm>
              <a:off x="2423160" y="5958360"/>
              <a:ext cx="548640" cy="601920"/>
            </a:xfrm>
            <a:prstGeom prst="rect">
              <a:avLst/>
            </a:prstGeom>
            <a:noFill/>
            <a:ln w="0">
              <a:noFill/>
            </a:ln>
          </p:spPr>
        </p:pic>
        <p:pic>
          <p:nvPicPr>
            <p:cNvPr id="73" name="Grafik 19"/>
            <p:cNvPicPr/>
            <p:nvPr/>
          </p:nvPicPr>
          <p:blipFill>
            <a:blip r:embed="rId6"/>
            <a:stretch/>
          </p:blipFill>
          <p:spPr>
            <a:xfrm>
              <a:off x="290520" y="5961240"/>
              <a:ext cx="2087640" cy="601920"/>
            </a:xfrm>
            <a:prstGeom prst="rect">
              <a:avLst/>
            </a:prstGeom>
            <a:noFill/>
            <a:ln w="0">
              <a:noFill/>
            </a:ln>
          </p:spPr>
        </p:pic>
      </p:grpSp>
      <p:pic>
        <p:nvPicPr>
          <p:cNvPr id="74" name="Grafik 20"/>
          <p:cNvPicPr/>
          <p:nvPr/>
        </p:nvPicPr>
        <p:blipFill>
          <a:blip r:embed="rId7"/>
          <a:stretch/>
        </p:blipFill>
        <p:spPr>
          <a:xfrm>
            <a:off x="5486760" y="5967720"/>
            <a:ext cx="3452040" cy="591120"/>
          </a:xfrm>
          <a:prstGeom prst="rect">
            <a:avLst/>
          </a:prstGeom>
          <a:noFill/>
          <a:ln w="0">
            <a:noFill/>
          </a:ln>
        </p:spPr>
      </p:pic>
      <p:pic>
        <p:nvPicPr>
          <p:cNvPr id="75" name="Grafik 21"/>
          <p:cNvPicPr/>
          <p:nvPr/>
        </p:nvPicPr>
        <p:blipFill>
          <a:blip r:embed="rId8"/>
          <a:stretch/>
        </p:blipFill>
        <p:spPr>
          <a:xfrm>
            <a:off x="3219120" y="5960160"/>
            <a:ext cx="763200" cy="598320"/>
          </a:xfrm>
          <a:prstGeom prst="rect">
            <a:avLst/>
          </a:prstGeom>
          <a:noFill/>
          <a:ln w="0">
            <a:noFill/>
          </a:ln>
        </p:spPr>
      </p:pic>
      <p:pic>
        <p:nvPicPr>
          <p:cNvPr id="76" name="Grafik 22"/>
          <p:cNvPicPr/>
          <p:nvPr/>
        </p:nvPicPr>
        <p:blipFill>
          <a:blip r:embed="rId9"/>
          <a:stretch/>
        </p:blipFill>
        <p:spPr>
          <a:xfrm>
            <a:off x="9014400" y="5894280"/>
            <a:ext cx="720720" cy="720720"/>
          </a:xfrm>
          <a:prstGeom prst="rect">
            <a:avLst/>
          </a:prstGeom>
          <a:noFill/>
          <a:ln w="0">
            <a:noFill/>
          </a:ln>
        </p:spPr>
      </p:pic>
      <p:sp>
        <p:nvSpPr>
          <p:cNvPr id="3" name="Rechteck 12">
            <a:extLst>
              <a:ext uri="{FF2B5EF4-FFF2-40B4-BE49-F238E27FC236}">
                <a16:creationId xmlns:a16="http://schemas.microsoft.com/office/drawing/2014/main" id="{D38B0D01-D4BA-04BF-C735-E34102CA0521}"/>
              </a:ext>
            </a:extLst>
          </p:cNvPr>
          <p:cNvSpPr/>
          <p:nvPr/>
        </p:nvSpPr>
        <p:spPr>
          <a:xfrm>
            <a:off x="0" y="4080240"/>
            <a:ext cx="12191760" cy="1170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4" name="Textfeld 26">
            <a:extLst>
              <a:ext uri="{FF2B5EF4-FFF2-40B4-BE49-F238E27FC236}">
                <a16:creationId xmlns:a16="http://schemas.microsoft.com/office/drawing/2014/main" id="{7389BE2C-4F49-4BA7-807F-A5A0A1B7321B}"/>
              </a:ext>
            </a:extLst>
          </p:cNvPr>
          <p:cNvSpPr/>
          <p:nvPr/>
        </p:nvSpPr>
        <p:spPr>
          <a:xfrm>
            <a:off x="768600" y="4151520"/>
            <a:ext cx="10548360" cy="109525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90000"/>
              </a:lnSpc>
              <a:spcBef>
                <a:spcPts val="1001"/>
              </a:spcBef>
            </a:pPr>
            <a:r>
              <a:rPr lang="en-US" sz="2400" b="0" u="none" strike="noStrike" dirty="0">
                <a:solidFill>
                  <a:srgbClr val="E7EBF0"/>
                </a:solidFill>
                <a:effectLst/>
                <a:uFillTx/>
                <a:latin typeface="Garet Book"/>
              </a:rPr>
              <a:t>Module 3 – AI Governance, Ethics, Human Rights, and Democracy Teaching Unit 2 – </a:t>
            </a:r>
            <a:r>
              <a:rPr lang="de-DE" sz="2400" b="0" u="none" strike="noStrike" dirty="0">
                <a:solidFill>
                  <a:srgbClr val="E7EBF0"/>
                </a:solidFill>
                <a:effectLst/>
                <a:uFillTx/>
                <a:latin typeface="Garet Book"/>
              </a:rPr>
              <a:t>AI in Digital Citizenship Education and Global Learning</a:t>
            </a:r>
            <a:endParaRPr lang="nl-BE" sz="2400" b="0" u="none" strike="noStrike" dirty="0">
              <a:solidFill>
                <a:srgbClr val="000000"/>
              </a:solidFill>
              <a:effectLst/>
              <a:uFillTx/>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14" name="Grafik 6" descr="Ein Bild, das Text, Screenshot, Logo, Schrift enthält.&#10;&#10;KI-generierte Inhalte können fehlerhaft sein."/>
          <p:cNvPicPr/>
          <p:nvPr/>
        </p:nvPicPr>
        <p:blipFill>
          <a:blip r:embed="rId3"/>
          <a:srcRect t="21380" b="5161"/>
          <a:stretch>
            <a:fillRect/>
          </a:stretch>
        </p:blipFill>
        <p:spPr>
          <a:xfrm>
            <a:off x="469080" y="777240"/>
            <a:ext cx="8494920" cy="4412430"/>
          </a:xfrm>
          <a:prstGeom prst="rect">
            <a:avLst/>
          </a:prstGeom>
          <a:noFill/>
          <a:ln w="0">
            <a:noFill/>
          </a:ln>
        </p:spPr>
      </p:pic>
      <p:sp>
        <p:nvSpPr>
          <p:cNvPr id="115"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16" name="Grafik 1"/>
          <p:cNvPicPr/>
          <p:nvPr/>
        </p:nvPicPr>
        <p:blipFill>
          <a:blip r:embed="rId4"/>
          <a:stretch/>
        </p:blipFill>
        <p:spPr>
          <a:xfrm>
            <a:off x="11164320" y="5798160"/>
            <a:ext cx="1027080" cy="1059120"/>
          </a:xfrm>
          <a:prstGeom prst="rect">
            <a:avLst/>
          </a:prstGeom>
          <a:noFill/>
          <a:ln w="0">
            <a:noFill/>
          </a:ln>
        </p:spPr>
      </p:pic>
      <p:sp>
        <p:nvSpPr>
          <p:cNvPr id="117" name="PlaceHolder 1"/>
          <p:cNvSpPr>
            <a:spLocks noGrp="1"/>
          </p:cNvSpPr>
          <p:nvPr>
            <p:ph/>
          </p:nvPr>
        </p:nvSpPr>
        <p:spPr>
          <a:xfrm>
            <a:off x="8964360" y="2208240"/>
            <a:ext cx="2757960" cy="2609280"/>
          </a:xfrm>
          <a:prstGeom prst="rect">
            <a:avLst/>
          </a:prstGeom>
          <a:noFill/>
          <a:ln w="0">
            <a:noFill/>
          </a:ln>
        </p:spPr>
        <p:txBody>
          <a:bodyPr lIns="91440" tIns="45720" rIns="91440" bIns="45720" anchor="t">
            <a:normAutofit/>
          </a:bodyPr>
          <a:lstStyle/>
          <a:p>
            <a:pPr indent="0" defTabSz="914400">
              <a:lnSpc>
                <a:spcPct val="90000"/>
              </a:lnSpc>
              <a:spcBef>
                <a:spcPts val="1001"/>
              </a:spcBef>
              <a:buNone/>
              <a:tabLst>
                <a:tab pos="0" algn="l"/>
              </a:tabLst>
            </a:pPr>
            <a:r>
              <a:rPr lang="en-US" sz="2800" b="1" u="none" strike="noStrike" dirty="0">
                <a:solidFill>
                  <a:schemeClr val="dk1"/>
                </a:solidFill>
                <a:effectLst/>
                <a:uFillTx/>
                <a:latin typeface="Garet Book"/>
              </a:rPr>
              <a:t>Task:</a:t>
            </a:r>
            <a:endParaRPr lang="nl-BE" sz="2800" b="0" u="none" strike="noStrike" dirty="0">
              <a:solidFill>
                <a:srgbClr val="000000"/>
              </a:solidFill>
              <a:effectLst/>
              <a:uFillTx/>
              <a:latin typeface="Arial"/>
            </a:endParaRPr>
          </a:p>
          <a:p>
            <a:pPr indent="0" defTabSz="914400">
              <a:lnSpc>
                <a:spcPct val="90000"/>
              </a:lnSpc>
              <a:spcBef>
                <a:spcPts val="1001"/>
              </a:spcBef>
              <a:buNone/>
              <a:tabLst>
                <a:tab pos="0" algn="l"/>
              </a:tabLst>
            </a:pPr>
            <a:r>
              <a:rPr lang="en-US" sz="2800" b="0" u="none" strike="noStrike" dirty="0">
                <a:solidFill>
                  <a:schemeClr val="dk1"/>
                </a:solidFill>
                <a:effectLst/>
                <a:uFillTx/>
                <a:latin typeface="Garet Book"/>
              </a:rPr>
              <a:t>Brainstorm which SDGs might be particularly related to AI</a:t>
            </a:r>
            <a:endParaRPr lang="nl-BE" sz="2800" b="0" u="none" strike="noStrike" dirty="0">
              <a:solidFill>
                <a:srgbClr val="000000"/>
              </a:solidFill>
              <a:effectLst/>
              <a:uFillTx/>
              <a:latin typeface="Arial"/>
            </a:endParaRPr>
          </a:p>
        </p:txBody>
      </p:sp>
      <p:sp>
        <p:nvSpPr>
          <p:cNvPr id="2" name="Textfeld 1">
            <a:extLst>
              <a:ext uri="{FF2B5EF4-FFF2-40B4-BE49-F238E27FC236}">
                <a16:creationId xmlns:a16="http://schemas.microsoft.com/office/drawing/2014/main" id="{BE5A0453-6C47-40CB-EC46-DCD8EA663586}"/>
              </a:ext>
            </a:extLst>
          </p:cNvPr>
          <p:cNvSpPr txBox="1"/>
          <p:nvPr/>
        </p:nvSpPr>
        <p:spPr>
          <a:xfrm>
            <a:off x="777240" y="5101138"/>
            <a:ext cx="7772400" cy="738664"/>
          </a:xfrm>
          <a:prstGeom prst="rect">
            <a:avLst/>
          </a:prstGeom>
          <a:noFill/>
        </p:spPr>
        <p:txBody>
          <a:bodyPr wrap="square" rtlCol="0">
            <a:spAutoFit/>
          </a:bodyPr>
          <a:lstStyle/>
          <a:p>
            <a:r>
              <a:rPr lang="de-DE" sz="1400" dirty="0"/>
              <a:t>Image Source:</a:t>
            </a:r>
            <a:r>
              <a:rPr lang="de-DE" sz="1400" dirty="0">
                <a:hlinkClick r:id="rId5"/>
              </a:rPr>
              <a:t> https://www.un.org/sustainabledevelopment</a:t>
            </a:r>
            <a:br>
              <a:rPr lang="de-DE" sz="1400" dirty="0"/>
            </a:br>
            <a:r>
              <a:rPr lang="en-US" sz="1400" dirty="0"/>
              <a:t>The content of this publication has not been approved by the United Nations and does not reflect the views of the United Nations or its officials or Member States.</a:t>
            </a:r>
            <a:endParaRPr lang="de-D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19" name="Grafik 1"/>
          <p:cNvPicPr/>
          <p:nvPr/>
        </p:nvPicPr>
        <p:blipFill>
          <a:blip r:embed="rId2"/>
          <a:stretch/>
        </p:blipFill>
        <p:spPr>
          <a:xfrm>
            <a:off x="11164320" y="5798160"/>
            <a:ext cx="1027080" cy="1059120"/>
          </a:xfrm>
          <a:prstGeom prst="rect">
            <a:avLst/>
          </a:prstGeom>
          <a:noFill/>
          <a:ln w="0">
            <a:noFill/>
          </a:ln>
        </p:spPr>
      </p:pic>
      <p:sp>
        <p:nvSpPr>
          <p:cNvPr id="120" name="Textfeld 5"/>
          <p:cNvSpPr/>
          <p:nvPr/>
        </p:nvSpPr>
        <p:spPr>
          <a:xfrm>
            <a:off x="457200" y="755280"/>
            <a:ext cx="5637960" cy="583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Research Task </a:t>
            </a:r>
            <a:r>
              <a:rPr lang="de-DE" sz="2800" b="0" u="none" strike="noStrike" dirty="0">
                <a:solidFill>
                  <a:schemeClr val="dk1"/>
                </a:solidFill>
                <a:effectLst/>
                <a:uFillTx/>
                <a:latin typeface="Garet Book"/>
              </a:rPr>
              <a:t>(15 Min)</a:t>
            </a:r>
            <a:endParaRPr lang="nl-BE" sz="2800" b="0" u="none" strike="noStrike" dirty="0">
              <a:solidFill>
                <a:srgbClr val="000000"/>
              </a:solidFill>
              <a:effectLst/>
              <a:uFillTx/>
              <a:latin typeface="Arial"/>
            </a:endParaRPr>
          </a:p>
        </p:txBody>
      </p:sp>
      <p:sp>
        <p:nvSpPr>
          <p:cNvPr id="121" name="PlaceHolder 1"/>
          <p:cNvSpPr>
            <a:spLocks noGrp="1"/>
          </p:cNvSpPr>
          <p:nvPr>
            <p:ph/>
          </p:nvPr>
        </p:nvSpPr>
        <p:spPr>
          <a:xfrm>
            <a:off x="457200" y="2154240"/>
            <a:ext cx="7337880" cy="2758680"/>
          </a:xfrm>
          <a:prstGeom prst="rect">
            <a:avLst/>
          </a:prstGeom>
          <a:noFill/>
          <a:ln w="0">
            <a:noFill/>
          </a:ln>
        </p:spPr>
        <p:txBody>
          <a:bodyPr lIns="91440" tIns="45720" rIns="91440" bIns="45720" anchor="t">
            <a:noAutofit/>
          </a:bodyPr>
          <a:lstStyle/>
          <a:p>
            <a:pPr indent="0" algn="just" defTabSz="914400">
              <a:lnSpc>
                <a:spcPct val="90000"/>
              </a:lnSpc>
              <a:spcBef>
                <a:spcPts val="1001"/>
              </a:spcBef>
              <a:buNone/>
              <a:tabLst>
                <a:tab pos="0" algn="l"/>
              </a:tabLst>
            </a:pPr>
            <a:r>
              <a:rPr lang="en-US" sz="2000" b="0" u="none" strike="noStrike" dirty="0">
                <a:solidFill>
                  <a:schemeClr val="dk1"/>
                </a:solidFill>
                <a:effectLst/>
                <a:uFillTx/>
                <a:latin typeface="Garet Book"/>
              </a:rPr>
              <a:t>Based on the results from brainstorming, participants are assigned to different SDGs in groups. </a:t>
            </a:r>
            <a:endParaRPr lang="nl-BE" sz="2000" b="0" u="none" strike="noStrike" dirty="0">
              <a:solidFill>
                <a:srgbClr val="000000"/>
              </a:solidFill>
              <a:effectLst/>
              <a:uFillTx/>
              <a:latin typeface="Arial"/>
            </a:endParaRPr>
          </a:p>
          <a:p>
            <a:pPr indent="0" algn="just" defTabSz="914400">
              <a:lnSpc>
                <a:spcPct val="90000"/>
              </a:lnSpc>
              <a:spcBef>
                <a:spcPts val="1001"/>
              </a:spcBef>
              <a:buNone/>
              <a:tabLst>
                <a:tab pos="0" algn="l"/>
              </a:tabLst>
            </a:pPr>
            <a:r>
              <a:rPr lang="en-US" sz="2000" b="0" u="none" strike="noStrike" dirty="0">
                <a:solidFill>
                  <a:schemeClr val="dk1"/>
                </a:solidFill>
                <a:effectLst/>
                <a:uFillTx/>
                <a:latin typeface="Garet Book"/>
              </a:rPr>
              <a:t>Use the </a:t>
            </a:r>
            <a:r>
              <a:rPr lang="en-US" sz="2000" b="1" u="none" strike="noStrike" dirty="0">
                <a:solidFill>
                  <a:schemeClr val="accent5"/>
                </a:solidFill>
                <a:effectLst/>
                <a:uFillTx/>
                <a:latin typeface="Garet Book"/>
              </a:rPr>
              <a:t>SDG-AI-Explorer</a:t>
            </a:r>
            <a:r>
              <a:rPr lang="en-US" sz="2000" b="0" u="none" strike="noStrike" dirty="0">
                <a:solidFill>
                  <a:schemeClr val="dk1"/>
                </a:solidFill>
                <a:effectLst/>
                <a:uFillTx/>
                <a:latin typeface="Garet Book"/>
              </a:rPr>
              <a:t> to research different publications (academic papers, news and magazine articles, short videos </a:t>
            </a:r>
            <a:r>
              <a:rPr lang="en-US" sz="2000" b="0" u="none" strike="noStrike" dirty="0" err="1">
                <a:solidFill>
                  <a:schemeClr val="dk1"/>
                </a:solidFill>
                <a:effectLst/>
                <a:uFillTx/>
                <a:latin typeface="Garet Book"/>
              </a:rPr>
              <a:t>etc</a:t>
            </a:r>
            <a:r>
              <a:rPr lang="en-US" sz="2000" b="0" u="none" strike="noStrike" dirty="0">
                <a:solidFill>
                  <a:schemeClr val="dk1"/>
                </a:solidFill>
                <a:effectLst/>
                <a:uFillTx/>
                <a:latin typeface="Garet Book"/>
              </a:rPr>
              <a:t>, available in German and English) relating to the specific SDG.</a:t>
            </a:r>
            <a:endParaRPr lang="nl-BE" sz="2000" b="0" u="none" strike="noStrike" dirty="0">
              <a:solidFill>
                <a:srgbClr val="000000"/>
              </a:solidFill>
              <a:effectLst/>
              <a:uFillTx/>
              <a:latin typeface="Arial"/>
            </a:endParaRPr>
          </a:p>
          <a:p>
            <a:pPr indent="0" algn="just" defTabSz="914400">
              <a:lnSpc>
                <a:spcPct val="90000"/>
              </a:lnSpc>
              <a:spcBef>
                <a:spcPts val="1001"/>
              </a:spcBef>
              <a:buNone/>
              <a:tabLst>
                <a:tab pos="0" algn="l"/>
              </a:tabLst>
            </a:pPr>
            <a:r>
              <a:rPr lang="en-US" sz="2000" b="0" u="none" strike="noStrike" dirty="0">
                <a:solidFill>
                  <a:schemeClr val="dk1"/>
                </a:solidFill>
                <a:effectLst/>
                <a:uFillTx/>
                <a:latin typeface="Garet Book"/>
              </a:rPr>
              <a:t>Find out how AI benefits and/or hinders reaching the respective goal.</a:t>
            </a:r>
            <a:endParaRPr lang="nl-BE" sz="2000" b="0" u="none" strike="noStrike" dirty="0">
              <a:solidFill>
                <a:srgbClr val="000000"/>
              </a:solidFill>
              <a:effectLst/>
              <a:uFillTx/>
              <a:latin typeface="Arial"/>
            </a:endParaRPr>
          </a:p>
        </p:txBody>
      </p:sp>
      <p:pic>
        <p:nvPicPr>
          <p:cNvPr id="122" name="Grafik 2" descr="Ein Bild, das Muster, Quadrat, Pixel enthält.&#10;&#10;KI-generierte Inhalte können fehlerhaft sein."/>
          <p:cNvPicPr/>
          <p:nvPr/>
        </p:nvPicPr>
        <p:blipFill>
          <a:blip r:embed="rId3"/>
          <a:stretch/>
        </p:blipFill>
        <p:spPr>
          <a:xfrm>
            <a:off x="8789400" y="1968120"/>
            <a:ext cx="2944800" cy="2944800"/>
          </a:xfrm>
          <a:prstGeom prst="rect">
            <a:avLst/>
          </a:prstGeom>
          <a:noFill/>
          <a:ln w="38100">
            <a:noFill/>
          </a:ln>
        </p:spPr>
      </p:pic>
      <p:pic>
        <p:nvPicPr>
          <p:cNvPr id="123" name="Grafik 6" descr="Pfeil mit einer Linie: Kurve im Uhrzeigersinn Silhouette"/>
          <p:cNvPicPr/>
          <p:nvPr/>
        </p:nvPicPr>
        <p:blipFill>
          <a:blip r:embed="rId4">
            <a:extLst>
              <a:ext uri="{96DAC541-7B7A-43D3-8B79-37D633B846F1}">
                <asvg:svgBlip xmlns:asvg="http://schemas.microsoft.com/office/drawing/2016/SVG/main" r:embed="rId5"/>
              </a:ext>
            </a:extLst>
          </a:blip>
          <a:stretch/>
        </p:blipFill>
        <p:spPr>
          <a:xfrm rot="7414200">
            <a:off x="7833600" y="2498400"/>
            <a:ext cx="1001880" cy="1001880"/>
          </a:xfrm>
          <a:prstGeom prst="rect">
            <a:avLst/>
          </a:prstGeom>
          <a:noFill/>
          <a:ln w="0">
            <a:noFill/>
          </a:ln>
        </p:spPr>
      </p:pic>
      <p:sp>
        <p:nvSpPr>
          <p:cNvPr id="124" name="Textfeld 12"/>
          <p:cNvSpPr/>
          <p:nvPr/>
        </p:nvSpPr>
        <p:spPr>
          <a:xfrm>
            <a:off x="457200" y="5444640"/>
            <a:ext cx="8331480" cy="707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343080" indent="-343080" algn="just" defTabSz="914400">
              <a:lnSpc>
                <a:spcPct val="100000"/>
              </a:lnSpc>
              <a:buClr>
                <a:srgbClr val="0B163B"/>
              </a:buClr>
              <a:buFont typeface="Aptos"/>
              <a:buChar char="→"/>
            </a:pPr>
            <a:r>
              <a:rPr lang="en-US" sz="2000" b="1" u="none" strike="noStrike" dirty="0">
                <a:solidFill>
                  <a:schemeClr val="dk1"/>
                </a:solidFill>
                <a:effectLst/>
                <a:uFillTx/>
                <a:latin typeface="Garet Book"/>
              </a:rPr>
              <a:t>After: </a:t>
            </a:r>
            <a:r>
              <a:rPr lang="en-US" sz="2000" b="0" u="none" strike="noStrike" dirty="0">
                <a:solidFill>
                  <a:schemeClr val="dk1"/>
                </a:solidFill>
                <a:effectLst/>
                <a:uFillTx/>
                <a:latin typeface="Garet Book"/>
              </a:rPr>
              <a:t>Each group presents their results and explains the impact of AI on the respective SDG (15 Min).  </a:t>
            </a:r>
            <a:endParaRPr lang="nl-BE" sz="2000" b="0" u="none" strike="noStrike" dirty="0">
              <a:solidFill>
                <a:srgbClr val="000000"/>
              </a:solidFill>
              <a:effectLst/>
              <a:uFillTx/>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5"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26" name="Grafik 1"/>
          <p:cNvPicPr/>
          <p:nvPr/>
        </p:nvPicPr>
        <p:blipFill>
          <a:blip r:embed="rId2"/>
          <a:stretch/>
        </p:blipFill>
        <p:spPr>
          <a:xfrm>
            <a:off x="11164320" y="5798160"/>
            <a:ext cx="1027080" cy="1059120"/>
          </a:xfrm>
          <a:prstGeom prst="rect">
            <a:avLst/>
          </a:prstGeom>
          <a:noFill/>
          <a:ln w="0">
            <a:noFill/>
          </a:ln>
        </p:spPr>
      </p:pic>
      <p:sp>
        <p:nvSpPr>
          <p:cNvPr id="127" name="Textfeld 5"/>
          <p:cNvSpPr/>
          <p:nvPr/>
        </p:nvSpPr>
        <p:spPr>
          <a:xfrm>
            <a:off x="457200" y="755280"/>
            <a:ext cx="5637960" cy="583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Final </a:t>
            </a:r>
            <a:r>
              <a:rPr lang="de-DE" sz="3200" b="1" u="none" strike="noStrike" dirty="0" err="1">
                <a:solidFill>
                  <a:schemeClr val="dk1"/>
                </a:solidFill>
                <a:effectLst/>
                <a:uFillTx/>
                <a:latin typeface="Garet Heavy"/>
              </a:rPr>
              <a:t>Discussion</a:t>
            </a:r>
            <a:r>
              <a:rPr lang="de-DE" sz="3200" b="1" u="none" strike="noStrike" dirty="0">
                <a:solidFill>
                  <a:schemeClr val="dk1"/>
                </a:solidFill>
                <a:effectLst/>
                <a:uFillTx/>
                <a:latin typeface="Garet Heavy"/>
              </a:rPr>
              <a:t> </a:t>
            </a:r>
            <a:r>
              <a:rPr lang="de-DE" sz="2800" b="0" u="none" strike="noStrike" dirty="0">
                <a:solidFill>
                  <a:schemeClr val="dk1"/>
                </a:solidFill>
                <a:effectLst/>
                <a:uFillTx/>
                <a:latin typeface="Garet Book"/>
              </a:rPr>
              <a:t>(15 Min)</a:t>
            </a:r>
            <a:endParaRPr lang="nl-BE" sz="2800" b="0" u="none" strike="noStrike" dirty="0">
              <a:solidFill>
                <a:srgbClr val="000000"/>
              </a:solidFill>
              <a:effectLst/>
              <a:uFillTx/>
              <a:latin typeface="Arial"/>
            </a:endParaRPr>
          </a:p>
        </p:txBody>
      </p:sp>
      <p:sp>
        <p:nvSpPr>
          <p:cNvPr id="128" name="PlaceHolder 1"/>
          <p:cNvSpPr>
            <a:spLocks noGrp="1"/>
          </p:cNvSpPr>
          <p:nvPr>
            <p:ph/>
          </p:nvPr>
        </p:nvSpPr>
        <p:spPr>
          <a:xfrm>
            <a:off x="457200" y="1825560"/>
            <a:ext cx="10209960" cy="435060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en-US" sz="2800" b="0" u="none" strike="noStrike" dirty="0">
                <a:solidFill>
                  <a:schemeClr val="dk1"/>
                </a:solidFill>
                <a:effectLst/>
                <a:uFillTx/>
                <a:latin typeface="Garet Book"/>
              </a:rPr>
              <a:t>Start a group discussion on how AI affects global efforts for sustainability, democracy, and equality. </a:t>
            </a:r>
            <a:endParaRPr lang="nl-BE" sz="2800" b="0" u="none" strike="noStrike" dirty="0">
              <a:solidFill>
                <a:srgbClr val="000000"/>
              </a:solidFill>
              <a:effectLst/>
              <a:uFillTx/>
              <a:latin typeface="Arial"/>
            </a:endParaRPr>
          </a:p>
          <a:p>
            <a:pPr indent="0" defTabSz="914400">
              <a:lnSpc>
                <a:spcPct val="90000"/>
              </a:lnSpc>
              <a:spcBef>
                <a:spcPts val="1001"/>
              </a:spcBef>
              <a:buNone/>
              <a:tabLst>
                <a:tab pos="0" algn="l"/>
              </a:tabLst>
            </a:pPr>
            <a:endParaRPr lang="nl-BE" sz="2800" b="0" u="none" strike="noStrike" dirty="0">
              <a:solidFill>
                <a:srgbClr val="000000"/>
              </a:solidFill>
              <a:effectLst/>
              <a:uFillTx/>
              <a:latin typeface="Arial"/>
            </a:endParaRPr>
          </a:p>
          <a:p>
            <a:pPr indent="0" defTabSz="914400">
              <a:lnSpc>
                <a:spcPct val="90000"/>
              </a:lnSpc>
              <a:spcBef>
                <a:spcPts val="1001"/>
              </a:spcBef>
              <a:buNone/>
              <a:tabLst>
                <a:tab pos="0" algn="l"/>
              </a:tabLst>
            </a:pPr>
            <a:r>
              <a:rPr lang="en-US" sz="2800" b="1" u="none" strike="noStrike" dirty="0">
                <a:solidFill>
                  <a:schemeClr val="dk1"/>
                </a:solidFill>
                <a:effectLst/>
                <a:uFillTx/>
                <a:latin typeface="Garet Book"/>
              </a:rPr>
              <a:t>Impulse questions: </a:t>
            </a:r>
            <a:endParaRPr lang="nl-BE" sz="28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sz="2800" b="0" i="1" u="none" strike="noStrike" dirty="0">
                <a:solidFill>
                  <a:schemeClr val="dk1"/>
                </a:solidFill>
                <a:effectLst/>
                <a:uFillTx/>
                <a:latin typeface="Garet Book"/>
              </a:rPr>
              <a:t>How does AI impact global politics? </a:t>
            </a:r>
            <a:endParaRPr lang="nl-BE" sz="28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sz="2800" b="0" i="1" u="none" strike="noStrike" dirty="0">
                <a:solidFill>
                  <a:schemeClr val="dk1"/>
                </a:solidFill>
                <a:effectLst/>
                <a:uFillTx/>
                <a:latin typeface="Garet Book"/>
              </a:rPr>
              <a:t>Are there familiar/new global political dynamics because of it?</a:t>
            </a:r>
            <a:endParaRPr lang="nl-BE" sz="28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sz="2800" b="0" i="1" u="none" strike="noStrike" dirty="0">
                <a:solidFill>
                  <a:schemeClr val="dk1"/>
                </a:solidFill>
                <a:effectLst/>
                <a:uFillTx/>
                <a:latin typeface="Garet Book"/>
              </a:rPr>
              <a:t>What is the role of the civil society in this discourse? </a:t>
            </a:r>
            <a:endParaRPr lang="nl-BE" sz="2800" b="0" u="none" strike="noStrike" dirty="0">
              <a:solidFill>
                <a:srgbClr val="000000"/>
              </a:solidFill>
              <a:effectLst/>
              <a:uFillTx/>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 name="Rechteck 12"/>
          <p:cNvSpPr/>
          <p:nvPr/>
        </p:nvSpPr>
        <p:spPr>
          <a:xfrm>
            <a:off x="0" y="2663280"/>
            <a:ext cx="12191400" cy="153036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34" name="PlaceHolder 1"/>
          <p:cNvSpPr>
            <a:spLocks noGrp="1"/>
          </p:cNvSpPr>
          <p:nvPr>
            <p:ph type="subTitle"/>
          </p:nvPr>
        </p:nvSpPr>
        <p:spPr>
          <a:xfrm>
            <a:off x="1523880" y="2715840"/>
            <a:ext cx="9143280" cy="1530360"/>
          </a:xfrm>
          <a:prstGeom prst="rect">
            <a:avLst/>
          </a:prstGeom>
          <a:noFill/>
          <a:ln w="0">
            <a:noFill/>
          </a:ln>
        </p:spPr>
        <p:txBody>
          <a:bodyPr lIns="91440" tIns="45720" rIns="91440" bIns="45720" anchor="ctr">
            <a:normAutofit/>
          </a:bodyPr>
          <a:lstStyle/>
          <a:p>
            <a:pPr algn="ctr" defTabSz="914400">
              <a:lnSpc>
                <a:spcPct val="90000"/>
              </a:lnSpc>
              <a:spcBef>
                <a:spcPts val="1001"/>
              </a:spcBef>
              <a:tabLst>
                <a:tab pos="0" algn="l"/>
              </a:tabLst>
            </a:pPr>
            <a:r>
              <a:rPr lang="en-US" sz="3600" b="1" u="none" strike="noStrike">
                <a:solidFill>
                  <a:schemeClr val="accent4"/>
                </a:solidFill>
                <a:effectLst/>
                <a:uFillTx/>
                <a:latin typeface="Garet Heavy"/>
              </a:rPr>
              <a:t>Thank you </a:t>
            </a:r>
            <a:r>
              <a:rPr lang="en-US" sz="3600" b="0" u="none" strike="noStrike">
                <a:solidFill>
                  <a:srgbClr val="FFFFFF"/>
                </a:solidFill>
                <a:effectLst/>
                <a:uFillTx/>
                <a:latin typeface="Garet Heavy"/>
              </a:rPr>
              <a:t>for your interest and attention.</a:t>
            </a:r>
            <a:endParaRPr lang="nl-BE" sz="3600" b="0" u="none" strike="noStrike" dirty="0">
              <a:solidFill>
                <a:srgbClr val="000000"/>
              </a:solidFill>
              <a:effectLst/>
              <a:uFillTx/>
              <a:latin typeface="Arial"/>
            </a:endParaRPr>
          </a:p>
        </p:txBody>
      </p:sp>
      <p:sp>
        <p:nvSpPr>
          <p:cNvPr id="135" name="Rechteck 3"/>
          <p:cNvSpPr/>
          <p:nvPr/>
        </p:nvSpPr>
        <p:spPr>
          <a:xfrm>
            <a:off x="0" y="0"/>
            <a:ext cx="12191400" cy="86760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pic>
        <p:nvPicPr>
          <p:cNvPr id="136" name="Grafik 4"/>
          <p:cNvPicPr/>
          <p:nvPr/>
        </p:nvPicPr>
        <p:blipFill>
          <a:blip r:embed="rId2"/>
          <a:stretch/>
        </p:blipFill>
        <p:spPr>
          <a:xfrm>
            <a:off x="5058000" y="-2880"/>
            <a:ext cx="2075400" cy="2140200"/>
          </a:xfrm>
          <a:prstGeom prst="rect">
            <a:avLst/>
          </a:prstGeom>
          <a:noFill/>
          <a:ln w="0">
            <a:noFill/>
          </a:ln>
        </p:spPr>
      </p:pic>
      <p:grpSp>
        <p:nvGrpSpPr>
          <p:cNvPr id="137" name="Gruppieren 1"/>
          <p:cNvGrpSpPr/>
          <p:nvPr/>
        </p:nvGrpSpPr>
        <p:grpSpPr>
          <a:xfrm>
            <a:off x="237960" y="5509440"/>
            <a:ext cx="11715480" cy="1175400"/>
            <a:chOff x="237960" y="5509440"/>
            <a:chExt cx="11715480" cy="1175400"/>
          </a:xfrm>
        </p:grpSpPr>
        <p:pic>
          <p:nvPicPr>
            <p:cNvPr id="138" name="Grafik 8" descr="&quot;Co-funded by the European Union&quot; in dark-blue letters below the blue European flag with 12 yellow stars."/>
            <p:cNvPicPr/>
            <p:nvPr/>
          </p:nvPicPr>
          <p:blipFill>
            <a:blip r:embed="rId3"/>
            <a:stretch/>
          </p:blipFill>
          <p:spPr>
            <a:xfrm>
              <a:off x="237960" y="5509440"/>
              <a:ext cx="1117440" cy="1175400"/>
            </a:xfrm>
            <a:prstGeom prst="rect">
              <a:avLst/>
            </a:prstGeom>
            <a:noFill/>
            <a:ln w="0">
              <a:noFill/>
            </a:ln>
          </p:spPr>
        </p:pic>
        <p:grpSp>
          <p:nvGrpSpPr>
            <p:cNvPr id="139" name="Gruppieren 9"/>
            <p:cNvGrpSpPr/>
            <p:nvPr/>
          </p:nvGrpSpPr>
          <p:grpSpPr>
            <a:xfrm>
              <a:off x="1369440" y="5688360"/>
              <a:ext cx="10584000" cy="821520"/>
              <a:chOff x="1369440" y="5688360"/>
              <a:chExt cx="10584000" cy="821520"/>
            </a:xfrm>
          </p:grpSpPr>
          <p:sp>
            <p:nvSpPr>
              <p:cNvPr id="140" name="Textfeld 14"/>
              <p:cNvSpPr/>
              <p:nvPr/>
            </p:nvSpPr>
            <p:spPr>
              <a:xfrm>
                <a:off x="1369440" y="5688360"/>
                <a:ext cx="5277240" cy="821520"/>
              </a:xfrm>
              <a:prstGeom prst="rect">
                <a:avLst/>
              </a:prstGeom>
              <a:noFill/>
              <a:ln w="6350">
                <a:noFill/>
              </a:ln>
            </p:spPr>
            <p:style>
              <a:lnRef idx="0">
                <a:scrgbClr r="0" g="0" b="0"/>
              </a:lnRef>
              <a:fillRef idx="0">
                <a:scrgbClr r="0" g="0" b="0"/>
              </a:fillRef>
              <a:effectRef idx="0">
                <a:scrgbClr r="0" g="0" b="0"/>
              </a:effectRef>
              <a:fontRef idx="minor"/>
            </p:style>
            <p:txBody>
              <a:bodyPr lIns="90000" tIns="45000" rIns="90000" bIns="45000" numCol="1" spcCol="0" anchor="t">
                <a:noAutofit/>
              </a:bodyPr>
              <a:lstStyle/>
              <a:p>
                <a:pPr algn="just" defTabSz="914400">
                  <a:lnSpc>
                    <a:spcPct val="100000"/>
                  </a:lnSpc>
                  <a:spcAft>
                    <a:spcPts val="601"/>
                  </a:spcAft>
                </a:pPr>
                <a:r>
                  <a:rPr lang="en-US" sz="900" b="0" u="none" strike="noStrike">
                    <a:solidFill>
                      <a:schemeClr val="dk1"/>
                    </a:solidFill>
                    <a:effectLst/>
                    <a:uFillTx/>
                    <a:latin typeface="Garet Book"/>
                    <a:ea typeface="Calibri"/>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endParaRPr lang="nl-BE" sz="900" b="0" u="none" strike="noStrike">
                  <a:solidFill>
                    <a:srgbClr val="000000"/>
                  </a:solidFill>
                  <a:effectLst/>
                  <a:uFillTx/>
                  <a:latin typeface="Arial"/>
                </a:endParaRPr>
              </a:p>
              <a:p>
                <a:pPr algn="just" defTabSz="914400">
                  <a:lnSpc>
                    <a:spcPct val="107000"/>
                  </a:lnSpc>
                  <a:spcAft>
                    <a:spcPts val="799"/>
                  </a:spcAft>
                </a:pPr>
                <a:r>
                  <a:rPr lang="en-US" sz="900" b="1" u="none" strike="noStrike">
                    <a:solidFill>
                      <a:schemeClr val="dk1"/>
                    </a:solidFill>
                    <a:effectLst/>
                    <a:uFillTx/>
                    <a:latin typeface="Garet Book"/>
                    <a:ea typeface="Garet Book"/>
                  </a:rPr>
                  <a:t>Project No: KA220-VET-000165375</a:t>
                </a:r>
                <a:endParaRPr lang="nl-BE" sz="900" b="0" u="none" strike="noStrike">
                  <a:solidFill>
                    <a:srgbClr val="000000"/>
                  </a:solidFill>
                  <a:effectLst/>
                  <a:uFillTx/>
                  <a:latin typeface="Arial"/>
                </a:endParaRPr>
              </a:p>
            </p:txBody>
          </p:sp>
          <p:grpSp>
            <p:nvGrpSpPr>
              <p:cNvPr id="141" name="Gruppieren 11"/>
              <p:cNvGrpSpPr/>
              <p:nvPr/>
            </p:nvGrpSpPr>
            <p:grpSpPr>
              <a:xfrm>
                <a:off x="6839280" y="5692680"/>
                <a:ext cx="5114160" cy="814320"/>
                <a:chOff x="6839280" y="5692680"/>
                <a:chExt cx="5114160" cy="814320"/>
              </a:xfrm>
            </p:grpSpPr>
            <p:pic>
              <p:nvPicPr>
                <p:cNvPr id="142" name="Grafik 13"/>
                <p:cNvPicPr/>
                <p:nvPr/>
              </p:nvPicPr>
              <p:blipFill>
                <a:blip r:embed="rId4"/>
                <a:stretch/>
              </p:blipFill>
              <p:spPr>
                <a:xfrm>
                  <a:off x="6839280" y="5757120"/>
                  <a:ext cx="1073520" cy="375480"/>
                </a:xfrm>
                <a:prstGeom prst="rect">
                  <a:avLst/>
                </a:prstGeom>
                <a:noFill/>
                <a:ln w="0">
                  <a:noFill/>
                </a:ln>
              </p:spPr>
            </p:pic>
            <p:sp>
              <p:nvSpPr>
                <p:cNvPr id="143" name="Textfeld 34"/>
                <p:cNvSpPr/>
                <p:nvPr/>
              </p:nvSpPr>
              <p:spPr>
                <a:xfrm>
                  <a:off x="7914240" y="5692680"/>
                  <a:ext cx="4039200" cy="814320"/>
                </a:xfrm>
                <a:prstGeom prst="rect">
                  <a:avLst/>
                </a:prstGeom>
                <a:noFill/>
                <a:ln w="6350">
                  <a:noFill/>
                </a:ln>
              </p:spPr>
              <p:style>
                <a:lnRef idx="0">
                  <a:scrgbClr r="0" g="0" b="0"/>
                </a:lnRef>
                <a:fillRef idx="0">
                  <a:scrgbClr r="0" g="0" b="0"/>
                </a:fillRef>
                <a:effectRef idx="0">
                  <a:scrgbClr r="0" g="0" b="0"/>
                </a:effectRef>
                <a:fontRef idx="minor"/>
              </p:style>
              <p:txBody>
                <a:bodyPr lIns="90000" tIns="45000" rIns="90000" bIns="45000" numCol="1" spcCol="0" anchor="t">
                  <a:noAutofit/>
                </a:bodyPr>
                <a:lstStyle/>
                <a:p>
                  <a:pPr defTabSz="914400">
                    <a:lnSpc>
                      <a:spcPct val="107000"/>
                    </a:lnSpc>
                    <a:spcAft>
                      <a:spcPts val="799"/>
                    </a:spcAft>
                  </a:pPr>
                  <a:r>
                    <a:rPr lang="en-US" sz="900" b="0" u="none" strike="noStrike" dirty="0">
                      <a:solidFill>
                        <a:schemeClr val="dk1"/>
                      </a:solidFill>
                      <a:effectLst/>
                      <a:uFillTx/>
                      <a:latin typeface="Garet Book"/>
                      <a:ea typeface="Garet Book"/>
                    </a:rPr>
                    <a:t>Copyright © 2026 by </a:t>
                  </a:r>
                  <a:r>
                    <a:rPr lang="en-US" sz="900" b="0" u="sng" strike="noStrike" dirty="0">
                      <a:solidFill>
                        <a:srgbClr val="1F2C8F"/>
                      </a:solidFill>
                      <a:effectLst/>
                      <a:uFillTx/>
                      <a:latin typeface="Garet Book"/>
                      <a:ea typeface="Garet Book"/>
                      <a:hlinkClick r:id="rId5"/>
                    </a:rPr>
                    <a:t>the partner consortium of the project “AI.D – Artificial Intelligence and the Shaping of Democracy” </a:t>
                  </a:r>
                  <a:br>
                    <a:rPr sz="900" dirty="0"/>
                  </a:br>
                  <a:r>
                    <a:rPr lang="en-US" sz="900" b="1" u="none" strike="noStrike" dirty="0">
                      <a:solidFill>
                        <a:schemeClr val="dk1"/>
                      </a:solidFill>
                      <a:effectLst/>
                      <a:uFillTx/>
                      <a:latin typeface="Garet Book"/>
                      <a:ea typeface="Garet Book"/>
                    </a:rPr>
                    <a:t>This work is licensed under </a:t>
                  </a:r>
                  <a:r>
                    <a:rPr lang="en-US" sz="900" b="1" u="sng" strike="noStrike" dirty="0">
                      <a:solidFill>
                        <a:srgbClr val="1F2C8F"/>
                      </a:solidFill>
                      <a:effectLst/>
                      <a:uFillTx/>
                      <a:latin typeface="Garet Book"/>
                      <a:ea typeface="Garet Book"/>
                      <a:hlinkClick r:id="rId6"/>
                    </a:rPr>
                    <a:t>CC BY-SA 4.0</a:t>
                  </a:r>
                  <a:endParaRPr lang="nl-BE" sz="900" b="0" u="none" strike="noStrike" dirty="0">
                    <a:solidFill>
                      <a:srgbClr val="000000"/>
                    </a:solidFill>
                    <a:effectLst/>
                    <a:uFillTx/>
                    <a:latin typeface="Arial"/>
                  </a:endParaRPr>
                </a:p>
              </p:txBody>
            </p:sp>
          </p:gr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78" name="PlaceHolder 1"/>
          <p:cNvSpPr>
            <a:spLocks noGrp="1"/>
          </p:cNvSpPr>
          <p:nvPr>
            <p:ph/>
          </p:nvPr>
        </p:nvSpPr>
        <p:spPr>
          <a:xfrm>
            <a:off x="956880" y="1773000"/>
            <a:ext cx="10206360" cy="4306320"/>
          </a:xfrm>
          <a:prstGeom prst="rect">
            <a:avLst/>
          </a:prstGeom>
          <a:noFill/>
          <a:ln w="0">
            <a:noFill/>
          </a:ln>
        </p:spPr>
        <p:txBody>
          <a:bodyPr lIns="91440" tIns="45720" rIns="91440" bIns="45720" anchor="t">
            <a:noAutofit/>
          </a:bodyPr>
          <a:lstStyle/>
          <a:p>
            <a:pPr marL="457200" indent="-457200" algn="just" defTabSz="914400">
              <a:lnSpc>
                <a:spcPct val="100000"/>
              </a:lnSpc>
              <a:spcBef>
                <a:spcPts val="1001"/>
              </a:spcBef>
              <a:buClr>
                <a:srgbClr val="0B163B"/>
              </a:buClr>
              <a:buFont typeface="Garet Heavy"/>
              <a:buAutoNum type="arabicPeriod"/>
            </a:pPr>
            <a:r>
              <a:rPr lang="de-DE" sz="2000" b="0" u="none" strike="noStrike" dirty="0">
                <a:solidFill>
                  <a:schemeClr val="dk1"/>
                </a:solidFill>
                <a:effectLst/>
                <a:uFillTx/>
                <a:latin typeface="Garet Book"/>
              </a:rPr>
              <a:t>BBC Quiz</a:t>
            </a:r>
            <a:endParaRPr lang="nl-BE" sz="2000" b="0" u="none" strike="noStrike" dirty="0">
              <a:solidFill>
                <a:srgbClr val="000000"/>
              </a:solidFill>
              <a:effectLst/>
              <a:uFillTx/>
              <a:latin typeface="Arial"/>
            </a:endParaRPr>
          </a:p>
          <a:p>
            <a:pPr marL="457200" indent="-457200" algn="just" defTabSz="914400">
              <a:lnSpc>
                <a:spcPct val="100000"/>
              </a:lnSpc>
              <a:spcBef>
                <a:spcPts val="1001"/>
              </a:spcBef>
              <a:buClr>
                <a:srgbClr val="0B163B"/>
              </a:buClr>
              <a:buFont typeface="Garet Heavy"/>
              <a:buAutoNum type="arabicPeriod"/>
            </a:pPr>
            <a:r>
              <a:rPr lang="de-DE" sz="2000" b="0" u="none" strike="noStrike" dirty="0">
                <a:solidFill>
                  <a:schemeClr val="dk1"/>
                </a:solidFill>
                <a:effectLst/>
                <a:uFillTx/>
                <a:latin typeface="Garet Book"/>
              </a:rPr>
              <a:t>Media </a:t>
            </a:r>
            <a:r>
              <a:rPr lang="de-DE" sz="2000" b="0" u="none" strike="noStrike" dirty="0" err="1">
                <a:solidFill>
                  <a:schemeClr val="dk1"/>
                </a:solidFill>
                <a:effectLst/>
                <a:uFillTx/>
                <a:latin typeface="Garet Book"/>
              </a:rPr>
              <a:t>Consumption</a:t>
            </a:r>
            <a:endParaRPr lang="nl-BE" sz="2000" b="0" u="none" strike="noStrike" dirty="0">
              <a:solidFill>
                <a:srgbClr val="000000"/>
              </a:solidFill>
              <a:effectLst/>
              <a:uFillTx/>
              <a:latin typeface="Arial"/>
            </a:endParaRPr>
          </a:p>
          <a:p>
            <a:pPr marL="457200" indent="-457200" algn="just" defTabSz="914400">
              <a:lnSpc>
                <a:spcPct val="100000"/>
              </a:lnSpc>
              <a:spcBef>
                <a:spcPts val="1001"/>
              </a:spcBef>
              <a:buClr>
                <a:srgbClr val="0B163B"/>
              </a:buClr>
              <a:buFont typeface="Garet Heavy"/>
              <a:buAutoNum type="arabicPeriod"/>
            </a:pPr>
            <a:r>
              <a:rPr lang="de-DE" sz="2000" b="0" u="none" strike="noStrike" dirty="0">
                <a:solidFill>
                  <a:schemeClr val="dk1"/>
                </a:solidFill>
                <a:effectLst/>
                <a:uFillTx/>
                <a:latin typeface="Garet Book"/>
              </a:rPr>
              <a:t>Group </a:t>
            </a:r>
            <a:r>
              <a:rPr lang="de-DE" sz="2000" b="0" u="none" strike="noStrike" dirty="0" err="1">
                <a:solidFill>
                  <a:schemeClr val="dk1"/>
                </a:solidFill>
                <a:effectLst/>
                <a:uFillTx/>
                <a:latin typeface="Garet Book"/>
              </a:rPr>
              <a:t>Discussion</a:t>
            </a:r>
            <a:endParaRPr lang="nl-BE" sz="2000" b="0" u="none" strike="noStrike" dirty="0">
              <a:solidFill>
                <a:srgbClr val="000000"/>
              </a:solidFill>
              <a:effectLst/>
              <a:uFillTx/>
              <a:latin typeface="Arial"/>
            </a:endParaRPr>
          </a:p>
          <a:p>
            <a:pPr marL="457200" indent="-457200" algn="just" defTabSz="914400">
              <a:lnSpc>
                <a:spcPct val="100000"/>
              </a:lnSpc>
              <a:spcBef>
                <a:spcPts val="1001"/>
              </a:spcBef>
              <a:buClr>
                <a:srgbClr val="0B163B"/>
              </a:buClr>
              <a:buFont typeface="Garet Heavy"/>
              <a:buAutoNum type="arabicPeriod"/>
            </a:pPr>
            <a:r>
              <a:rPr lang="de-DE" sz="2000" b="0" u="none" strike="noStrike" dirty="0">
                <a:solidFill>
                  <a:schemeClr val="dk1"/>
                </a:solidFill>
                <a:effectLst/>
                <a:uFillTx/>
                <a:latin typeface="Garet Book"/>
              </a:rPr>
              <a:t>Brainstorming</a:t>
            </a:r>
            <a:endParaRPr lang="nl-BE" sz="2000" b="0" u="none" strike="noStrike" dirty="0">
              <a:solidFill>
                <a:srgbClr val="000000"/>
              </a:solidFill>
              <a:effectLst/>
              <a:uFillTx/>
              <a:latin typeface="Arial"/>
            </a:endParaRPr>
          </a:p>
          <a:p>
            <a:pPr marL="457200" indent="-457200" algn="just" defTabSz="914400">
              <a:lnSpc>
                <a:spcPct val="100000"/>
              </a:lnSpc>
              <a:spcBef>
                <a:spcPts val="1001"/>
              </a:spcBef>
              <a:buClr>
                <a:srgbClr val="0B163B"/>
              </a:buClr>
              <a:buFont typeface="Garet Heavy"/>
              <a:buAutoNum type="arabicPeriod"/>
            </a:pPr>
            <a:r>
              <a:rPr lang="de-DE" sz="2000" b="0" u="none" strike="noStrike" dirty="0" err="1">
                <a:solidFill>
                  <a:schemeClr val="dk1"/>
                </a:solidFill>
                <a:effectLst/>
                <a:uFillTx/>
                <a:latin typeface="Garet Book"/>
              </a:rPr>
              <a:t>Social</a:t>
            </a:r>
            <a:r>
              <a:rPr lang="de-DE" sz="2000" b="0" u="none" strike="noStrike" dirty="0">
                <a:solidFill>
                  <a:schemeClr val="dk1"/>
                </a:solidFill>
                <a:effectLst/>
                <a:uFillTx/>
                <a:latin typeface="Garet Book"/>
              </a:rPr>
              <a:t> Development Goals (SDGs)</a:t>
            </a:r>
            <a:endParaRPr lang="nl-BE" sz="2000" b="0" u="none" strike="noStrike" dirty="0">
              <a:solidFill>
                <a:srgbClr val="000000"/>
              </a:solidFill>
              <a:effectLst/>
              <a:uFillTx/>
              <a:latin typeface="Arial"/>
            </a:endParaRPr>
          </a:p>
          <a:p>
            <a:pPr marL="457200" indent="-457200" algn="just" defTabSz="914400">
              <a:lnSpc>
                <a:spcPct val="100000"/>
              </a:lnSpc>
              <a:spcBef>
                <a:spcPts val="1001"/>
              </a:spcBef>
              <a:buClr>
                <a:srgbClr val="0B163B"/>
              </a:buClr>
              <a:buFont typeface="Garet Heavy"/>
              <a:buAutoNum type="arabicPeriod"/>
            </a:pPr>
            <a:r>
              <a:rPr lang="de-DE" sz="2000" b="0" u="none" strike="noStrike" dirty="0">
                <a:solidFill>
                  <a:schemeClr val="dk1"/>
                </a:solidFill>
                <a:effectLst/>
                <a:uFillTx/>
                <a:latin typeface="Garet Book"/>
              </a:rPr>
              <a:t>Research Task</a:t>
            </a:r>
            <a:endParaRPr lang="nl-BE" sz="2000" b="0" u="none" strike="noStrike" dirty="0">
              <a:solidFill>
                <a:srgbClr val="000000"/>
              </a:solidFill>
              <a:effectLst/>
              <a:uFillTx/>
              <a:latin typeface="Arial"/>
            </a:endParaRPr>
          </a:p>
          <a:p>
            <a:pPr marL="457200" indent="-457200" algn="just" defTabSz="914400">
              <a:lnSpc>
                <a:spcPct val="100000"/>
              </a:lnSpc>
              <a:spcBef>
                <a:spcPts val="1001"/>
              </a:spcBef>
              <a:buClr>
                <a:srgbClr val="0B163B"/>
              </a:buClr>
              <a:buFont typeface="Garet Heavy"/>
              <a:buAutoNum type="arabicPeriod"/>
            </a:pPr>
            <a:r>
              <a:rPr lang="de-DE" sz="2000" b="0" u="none" strike="noStrike" dirty="0">
                <a:solidFill>
                  <a:schemeClr val="dk1"/>
                </a:solidFill>
                <a:effectLst/>
                <a:uFillTx/>
                <a:latin typeface="Garet Book"/>
              </a:rPr>
              <a:t>Final </a:t>
            </a:r>
            <a:r>
              <a:rPr lang="de-DE" sz="2000" b="0" u="none" strike="noStrike" dirty="0" err="1">
                <a:solidFill>
                  <a:schemeClr val="dk1"/>
                </a:solidFill>
                <a:effectLst/>
                <a:uFillTx/>
                <a:latin typeface="Garet Book"/>
              </a:rPr>
              <a:t>Discussion</a:t>
            </a:r>
            <a:endParaRPr lang="nl-BE" sz="2000" b="0" u="none" strike="noStrike" dirty="0">
              <a:solidFill>
                <a:srgbClr val="000000"/>
              </a:solidFill>
              <a:effectLst/>
              <a:uFillTx/>
              <a:latin typeface="Arial"/>
            </a:endParaRPr>
          </a:p>
        </p:txBody>
      </p:sp>
      <p:pic>
        <p:nvPicPr>
          <p:cNvPr id="79" name="Grafik 1"/>
          <p:cNvPicPr/>
          <p:nvPr/>
        </p:nvPicPr>
        <p:blipFill>
          <a:blip r:embed="rId2"/>
          <a:stretch/>
        </p:blipFill>
        <p:spPr>
          <a:xfrm>
            <a:off x="11164320" y="5798160"/>
            <a:ext cx="1027080" cy="1059120"/>
          </a:xfrm>
          <a:prstGeom prst="rect">
            <a:avLst/>
          </a:prstGeom>
          <a:noFill/>
          <a:ln w="0">
            <a:noFill/>
          </a:ln>
        </p:spPr>
      </p:pic>
      <p:sp>
        <p:nvSpPr>
          <p:cNvPr id="80" name="Textfeld 5"/>
          <p:cNvSpPr/>
          <p:nvPr/>
        </p:nvSpPr>
        <p:spPr>
          <a:xfrm>
            <a:off x="457200" y="755280"/>
            <a:ext cx="5637960" cy="583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Content</a:t>
            </a:r>
            <a:endParaRPr lang="nl-BE" sz="3200" b="0" u="none" strike="noStrike">
              <a:solidFill>
                <a:srgbClr val="000000"/>
              </a:solidFill>
              <a:effectLst/>
              <a:uFillTx/>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7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7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7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7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7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fill="hold" nodeType="clickEffect">
                                  <p:stCondLst>
                                    <p:cond delay="0"/>
                                  </p:stCondLst>
                                  <p:childTnLst>
                                    <p:set>
                                      <p:cBhvr>
                                        <p:cTn id="26" dur="1" fill="hold">
                                          <p:stCondLst>
                                            <p:cond delay="0"/>
                                          </p:stCondLst>
                                        </p:cTn>
                                        <p:tgtEl>
                                          <p:spTgt spid="7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fill="hold" nodeType="clickEffect">
                                  <p:stCondLst>
                                    <p:cond delay="0"/>
                                  </p:stCondLst>
                                  <p:childTnLst>
                                    <p:set>
                                      <p:cBhvr>
                                        <p:cTn id="30" dur="1" fill="hold">
                                          <p:stCondLst>
                                            <p:cond delay="0"/>
                                          </p:stCondLst>
                                        </p:cTn>
                                        <p:tgtEl>
                                          <p:spTgt spid="7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82" name="Rechteck 10"/>
          <p:cNvSpPr/>
          <p:nvPr/>
        </p:nvSpPr>
        <p:spPr>
          <a:xfrm>
            <a:off x="9856440" y="496800"/>
            <a:ext cx="2334960" cy="636048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83" name="Grafik 1"/>
          <p:cNvPicPr/>
          <p:nvPr/>
        </p:nvPicPr>
        <p:blipFill>
          <a:blip r:embed="rId2"/>
          <a:stretch/>
        </p:blipFill>
        <p:spPr>
          <a:xfrm>
            <a:off x="11164320" y="5798160"/>
            <a:ext cx="1027080" cy="1059120"/>
          </a:xfrm>
          <a:prstGeom prst="rect">
            <a:avLst/>
          </a:prstGeom>
          <a:noFill/>
          <a:ln w="0">
            <a:noFill/>
          </a:ln>
        </p:spPr>
      </p:pic>
      <p:sp>
        <p:nvSpPr>
          <p:cNvPr id="84" name="Textfeld 5"/>
          <p:cNvSpPr/>
          <p:nvPr/>
        </p:nvSpPr>
        <p:spPr>
          <a:xfrm>
            <a:off x="457200" y="755280"/>
            <a:ext cx="5637960" cy="583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BBC Quiz</a:t>
            </a:r>
            <a:endParaRPr lang="nl-BE" sz="3200" b="0" u="none" strike="noStrike">
              <a:solidFill>
                <a:srgbClr val="000000"/>
              </a:solidFill>
              <a:effectLst/>
              <a:uFillTx/>
              <a:latin typeface="Arial"/>
            </a:endParaRPr>
          </a:p>
        </p:txBody>
      </p:sp>
      <p:sp>
        <p:nvSpPr>
          <p:cNvPr id="85" name="PlaceHolder 1"/>
          <p:cNvSpPr>
            <a:spLocks noGrp="1"/>
          </p:cNvSpPr>
          <p:nvPr>
            <p:ph/>
          </p:nvPr>
        </p:nvSpPr>
        <p:spPr>
          <a:xfrm>
            <a:off x="1063080" y="1735200"/>
            <a:ext cx="7729200" cy="1042560"/>
          </a:xfrm>
          <a:prstGeom prst="rect">
            <a:avLst/>
          </a:prstGeom>
          <a:noFill/>
          <a:ln w="0">
            <a:noFill/>
          </a:ln>
        </p:spPr>
        <p:txBody>
          <a:bodyPr lIns="91440" tIns="45720" rIns="91440" bIns="45720" anchor="t">
            <a:noAutofit/>
          </a:bodyPr>
          <a:lstStyle/>
          <a:p>
            <a:pPr indent="0" algn="ctr" defTabSz="914400">
              <a:lnSpc>
                <a:spcPct val="90000"/>
              </a:lnSpc>
              <a:spcBef>
                <a:spcPts val="1001"/>
              </a:spcBef>
              <a:buNone/>
              <a:tabLst>
                <a:tab pos="0" algn="l"/>
              </a:tabLst>
            </a:pPr>
            <a:r>
              <a:rPr lang="en-US" sz="2800" b="0" u="none" strike="noStrike" dirty="0">
                <a:solidFill>
                  <a:schemeClr val="dk1"/>
                </a:solidFill>
                <a:effectLst/>
                <a:uFillTx/>
                <a:latin typeface="Garet Book"/>
              </a:rPr>
              <a:t>Scan the QR code to start with one of the BBC quiz series, “Artificial or Real?”</a:t>
            </a:r>
            <a:endParaRPr lang="nl-BE" sz="2800" b="0" u="none" strike="noStrike" dirty="0">
              <a:solidFill>
                <a:srgbClr val="000000"/>
              </a:solidFill>
              <a:effectLst/>
              <a:uFillTx/>
              <a:latin typeface="Arial"/>
            </a:endParaRPr>
          </a:p>
        </p:txBody>
      </p:sp>
      <p:sp>
        <p:nvSpPr>
          <p:cNvPr id="86" name="Inhaltsplatzhalter 2"/>
          <p:cNvSpPr/>
          <p:nvPr/>
        </p:nvSpPr>
        <p:spPr>
          <a:xfrm>
            <a:off x="9959040" y="909000"/>
            <a:ext cx="2129760" cy="251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90000"/>
              </a:lnSpc>
              <a:spcBef>
                <a:spcPts val="1001"/>
              </a:spcBef>
              <a:tabLst>
                <a:tab pos="0" algn="l"/>
              </a:tabLst>
            </a:pPr>
            <a:r>
              <a:rPr lang="de-DE" sz="2000" b="1" u="none" strike="noStrike" dirty="0" err="1">
                <a:solidFill>
                  <a:schemeClr val="dk1"/>
                </a:solidFill>
                <a:effectLst/>
                <a:uFillTx/>
                <a:latin typeface="Garet Book"/>
              </a:rPr>
              <a:t>Procedure</a:t>
            </a:r>
            <a:r>
              <a:rPr lang="de-DE" sz="2000" b="1" u="none" strike="noStrike" dirty="0">
                <a:solidFill>
                  <a:schemeClr val="dk1"/>
                </a:solidFill>
                <a:effectLst/>
                <a:uFillTx/>
                <a:latin typeface="Garet Book"/>
              </a:rPr>
              <a:t> </a:t>
            </a:r>
            <a:br>
              <a:rPr sz="2000" dirty="0"/>
            </a:br>
            <a:r>
              <a:rPr lang="de-DE" sz="2000" b="1" u="none" strike="noStrike" dirty="0">
                <a:solidFill>
                  <a:schemeClr val="dk1"/>
                </a:solidFill>
                <a:effectLst/>
                <a:uFillTx/>
                <a:latin typeface="Garet Book"/>
              </a:rPr>
              <a:t>(15 Min):</a:t>
            </a:r>
            <a:endParaRPr lang="nl-BE" sz="20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sz="2000" b="0" u="none" strike="noStrike" dirty="0">
                <a:solidFill>
                  <a:schemeClr val="dk1"/>
                </a:solidFill>
                <a:effectLst/>
                <a:uFillTx/>
                <a:latin typeface="Garet Book"/>
              </a:rPr>
              <a:t>Test your knowledge and skills when it comes to detecting artificially generated content</a:t>
            </a:r>
            <a:endParaRPr lang="nl-BE" sz="20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sz="2000" b="0" u="none" strike="noStrike" dirty="0">
                <a:solidFill>
                  <a:schemeClr val="dk1"/>
                </a:solidFill>
                <a:effectLst/>
                <a:uFillTx/>
                <a:latin typeface="Garet Book"/>
              </a:rPr>
              <a:t>Compare results and discuss what was easy and hard to detect</a:t>
            </a:r>
            <a:endParaRPr lang="nl-BE" sz="2000" b="0" u="none" strike="noStrike" dirty="0">
              <a:solidFill>
                <a:srgbClr val="000000"/>
              </a:solidFill>
              <a:effectLst/>
              <a:uFillTx/>
              <a:latin typeface="Arial"/>
            </a:endParaRPr>
          </a:p>
        </p:txBody>
      </p:sp>
      <p:pic>
        <p:nvPicPr>
          <p:cNvPr id="87" name="Grafik 3" descr="Ein Bild, das Muster, Quadrat, Pixel enthält.&#10;&#10;KI-generierte Inhalte können fehlerhaft sein."/>
          <p:cNvPicPr/>
          <p:nvPr/>
        </p:nvPicPr>
        <p:blipFill>
          <a:blip r:embed="rId3"/>
          <a:stretch/>
        </p:blipFill>
        <p:spPr>
          <a:xfrm>
            <a:off x="3318120" y="2822040"/>
            <a:ext cx="3219120" cy="3219120"/>
          </a:xfrm>
          <a:prstGeom prst="rect">
            <a:avLst/>
          </a:prstGeom>
          <a:noFill/>
          <a:ln w="0">
            <a:noFill/>
          </a:ln>
        </p:spPr>
      </p:pic>
      <p:pic>
        <p:nvPicPr>
          <p:cNvPr id="88" name="Grafik 6" descr="Zurück Silhouette"/>
          <p:cNvPicPr/>
          <p:nvPr/>
        </p:nvPicPr>
        <p:blipFill>
          <a:blip r:embed="rId4">
            <a:extLst>
              <a:ext uri="{96DAC541-7B7A-43D3-8B79-37D633B846F1}">
                <asvg:svgBlip xmlns:asvg="http://schemas.microsoft.com/office/drawing/2016/SVG/main" r:embed="rId5"/>
              </a:ext>
            </a:extLst>
          </a:blip>
          <a:stretch/>
        </p:blipFill>
        <p:spPr>
          <a:xfrm rot="8328000">
            <a:off x="6496920" y="2743920"/>
            <a:ext cx="1145880" cy="1145880"/>
          </a:xfrm>
          <a:prstGeom prst="rect">
            <a:avLst/>
          </a:prstGeom>
          <a:noFill/>
          <a:ln w="0">
            <a:noFill/>
          </a:ln>
        </p:spPr>
      </p:pic>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8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8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90" name="Grafik 1"/>
          <p:cNvPicPr/>
          <p:nvPr/>
        </p:nvPicPr>
        <p:blipFill>
          <a:blip r:embed="rId2"/>
          <a:stretch/>
        </p:blipFill>
        <p:spPr>
          <a:xfrm>
            <a:off x="11164320" y="5798160"/>
            <a:ext cx="1027080" cy="1059120"/>
          </a:xfrm>
          <a:prstGeom prst="rect">
            <a:avLst/>
          </a:prstGeom>
          <a:noFill/>
          <a:ln w="0">
            <a:noFill/>
          </a:ln>
        </p:spPr>
      </p:pic>
      <p:sp>
        <p:nvSpPr>
          <p:cNvPr id="91" name="Textfeld 5"/>
          <p:cNvSpPr/>
          <p:nvPr/>
        </p:nvSpPr>
        <p:spPr>
          <a:xfrm>
            <a:off x="457200" y="755280"/>
            <a:ext cx="6646320" cy="583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Media </a:t>
            </a:r>
            <a:r>
              <a:rPr lang="de-DE" sz="3200" b="1" u="none" strike="noStrike" dirty="0" err="1">
                <a:solidFill>
                  <a:schemeClr val="dk1"/>
                </a:solidFill>
                <a:effectLst/>
                <a:uFillTx/>
                <a:latin typeface="Garet Heavy"/>
              </a:rPr>
              <a:t>Consumption</a:t>
            </a:r>
            <a:r>
              <a:rPr lang="de-DE" sz="3200" b="1" u="none" strike="noStrike" dirty="0">
                <a:solidFill>
                  <a:schemeClr val="dk1"/>
                </a:solidFill>
                <a:effectLst/>
                <a:uFillTx/>
                <a:latin typeface="Garet Heavy"/>
              </a:rPr>
              <a:t> </a:t>
            </a:r>
            <a:r>
              <a:rPr lang="de-DE" sz="2800" b="0" u="none" strike="noStrike" dirty="0">
                <a:solidFill>
                  <a:schemeClr val="dk1"/>
                </a:solidFill>
                <a:effectLst/>
                <a:uFillTx/>
                <a:latin typeface="Garet Book"/>
              </a:rPr>
              <a:t>(5 Min)</a:t>
            </a:r>
            <a:r>
              <a:rPr lang="de-DE" sz="2800" b="1" u="none" strike="noStrike" dirty="0">
                <a:solidFill>
                  <a:schemeClr val="dk1"/>
                </a:solidFill>
                <a:effectLst/>
                <a:uFillTx/>
                <a:latin typeface="Garet Heavy"/>
              </a:rPr>
              <a:t> </a:t>
            </a:r>
            <a:endParaRPr lang="nl-BE" sz="2800" b="0" u="none" strike="noStrike" dirty="0">
              <a:solidFill>
                <a:srgbClr val="000000"/>
              </a:solidFill>
              <a:effectLst/>
              <a:uFillTx/>
              <a:latin typeface="Arial"/>
            </a:endParaRPr>
          </a:p>
        </p:txBody>
      </p:sp>
      <p:sp>
        <p:nvSpPr>
          <p:cNvPr id="92" name="PlaceHolder 1"/>
          <p:cNvSpPr>
            <a:spLocks noGrp="1"/>
          </p:cNvSpPr>
          <p:nvPr>
            <p:ph/>
          </p:nvPr>
        </p:nvSpPr>
        <p:spPr>
          <a:xfrm>
            <a:off x="1697040" y="2153880"/>
            <a:ext cx="9146160" cy="3831120"/>
          </a:xfrm>
          <a:prstGeom prst="rect">
            <a:avLst/>
          </a:prstGeom>
          <a:noFill/>
          <a:ln w="0">
            <a:noFill/>
          </a:ln>
        </p:spPr>
        <p:txBody>
          <a:bodyPr lIns="91440" tIns="45720" rIns="91440" bIns="45720" anchor="t">
            <a:normAutofit/>
          </a:bodyPr>
          <a:lstStyle/>
          <a:p>
            <a:pPr indent="0" algn="just" defTabSz="914400">
              <a:lnSpc>
                <a:spcPct val="90000"/>
              </a:lnSpc>
              <a:spcBef>
                <a:spcPts val="1001"/>
              </a:spcBef>
              <a:buNone/>
              <a:tabLst>
                <a:tab pos="0" algn="l"/>
              </a:tabLst>
            </a:pPr>
            <a:r>
              <a:rPr lang="en-US" sz="2800" b="1" u="none" strike="noStrike" dirty="0">
                <a:solidFill>
                  <a:schemeClr val="dk1"/>
                </a:solidFill>
                <a:effectLst/>
                <a:uFillTx/>
                <a:latin typeface="Garet Book"/>
              </a:rPr>
              <a:t>Answer the following questions:</a:t>
            </a:r>
            <a:endParaRPr lang="nl-BE" sz="2800" b="0" u="none" strike="noStrike" dirty="0">
              <a:solidFill>
                <a:srgbClr val="000000"/>
              </a:solidFill>
              <a:effectLst/>
              <a:uFillTx/>
              <a:latin typeface="Arial"/>
            </a:endParaRPr>
          </a:p>
          <a:p>
            <a:pPr indent="0" algn="just" defTabSz="914400">
              <a:lnSpc>
                <a:spcPct val="90000"/>
              </a:lnSpc>
              <a:spcBef>
                <a:spcPts val="1001"/>
              </a:spcBef>
              <a:buNone/>
              <a:tabLst>
                <a:tab pos="0" algn="l"/>
              </a:tabLst>
            </a:pPr>
            <a:endParaRPr lang="nl-BE" sz="600" b="0" u="none" strike="noStrike" dirty="0">
              <a:solidFill>
                <a:srgbClr val="000000"/>
              </a:solidFill>
              <a:effectLst/>
              <a:uFillTx/>
              <a:latin typeface="Arial"/>
            </a:endParaRPr>
          </a:p>
          <a:p>
            <a:pPr marL="514440" indent="-514440" algn="just" defTabSz="914400">
              <a:lnSpc>
                <a:spcPct val="90000"/>
              </a:lnSpc>
              <a:spcBef>
                <a:spcPts val="1001"/>
              </a:spcBef>
              <a:buClr>
                <a:srgbClr val="0B163B"/>
              </a:buClr>
              <a:buFont typeface="Garet Heavy"/>
              <a:buAutoNum type="arabicPeriod"/>
              <a:tabLst>
                <a:tab pos="0" algn="l"/>
              </a:tabLst>
            </a:pPr>
            <a:r>
              <a:rPr lang="en-US" sz="2800" b="0" u="none" strike="noStrike" dirty="0">
                <a:solidFill>
                  <a:schemeClr val="dk1"/>
                </a:solidFill>
                <a:effectLst/>
                <a:uFillTx/>
                <a:latin typeface="Garet Book"/>
              </a:rPr>
              <a:t>What media do you use to be informed about current events and politics? And for entertainment? Have you been able to detect AI-generated content in them? </a:t>
            </a:r>
          </a:p>
          <a:p>
            <a:pPr marL="514440" indent="-514440" algn="just" defTabSz="914400">
              <a:lnSpc>
                <a:spcPct val="90000"/>
              </a:lnSpc>
              <a:spcBef>
                <a:spcPts val="1001"/>
              </a:spcBef>
              <a:buClr>
                <a:srgbClr val="0B163B"/>
              </a:buClr>
              <a:buFont typeface="Garet Heavy"/>
              <a:buAutoNum type="arabicPeriod"/>
              <a:tabLst>
                <a:tab pos="0" algn="l"/>
              </a:tabLst>
            </a:pPr>
            <a:endParaRPr lang="nl-BE" sz="600" dirty="0">
              <a:solidFill>
                <a:srgbClr val="000000"/>
              </a:solidFill>
              <a:latin typeface="Arial"/>
            </a:endParaRPr>
          </a:p>
          <a:p>
            <a:pPr marL="514440" indent="-514440" algn="just">
              <a:spcBef>
                <a:spcPts val="1001"/>
              </a:spcBef>
              <a:buClr>
                <a:srgbClr val="0B163B"/>
              </a:buClr>
              <a:buFont typeface="Garet Heavy"/>
              <a:buAutoNum type="arabicPeriod"/>
              <a:tabLst>
                <a:tab pos="0" algn="l"/>
              </a:tabLst>
            </a:pPr>
            <a:r>
              <a:rPr lang="en-US" sz="2800" b="0" u="none" strike="noStrike" dirty="0">
                <a:solidFill>
                  <a:schemeClr val="dk1"/>
                </a:solidFill>
                <a:effectLst/>
                <a:uFillTx/>
                <a:latin typeface="Garet Book"/>
              </a:rPr>
              <a:t>How does your media consumption affect the way you form political opinions?</a:t>
            </a:r>
            <a:endParaRPr lang="nl-BE" sz="2800" b="0" u="none" strike="noStrike" dirty="0">
              <a:solidFill>
                <a:srgbClr val="000000"/>
              </a:solidFill>
              <a:effectLst/>
              <a:uFillTx/>
              <a:latin typeface="Arial"/>
            </a:endParaRPr>
          </a:p>
          <a:p>
            <a:pPr marL="514440" indent="-514440" algn="just" defTabSz="914400">
              <a:lnSpc>
                <a:spcPct val="90000"/>
              </a:lnSpc>
              <a:spcBef>
                <a:spcPts val="1001"/>
              </a:spcBef>
              <a:buClr>
                <a:srgbClr val="0B163B"/>
              </a:buClr>
              <a:buFont typeface="Garet Heavy"/>
              <a:buAutoNum type="arabicPeriod"/>
              <a:tabLst>
                <a:tab pos="0" algn="l"/>
              </a:tabLst>
            </a:pPr>
            <a:endParaRPr lang="nl-BE" sz="2800" b="0" u="none" strike="noStrike" dirty="0">
              <a:solidFill>
                <a:srgbClr val="000000"/>
              </a:solidFill>
              <a:effectLst/>
              <a:uFillTx/>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94" name="Grafik 1"/>
          <p:cNvPicPr/>
          <p:nvPr/>
        </p:nvPicPr>
        <p:blipFill>
          <a:blip r:embed="rId2"/>
          <a:stretch/>
        </p:blipFill>
        <p:spPr>
          <a:xfrm>
            <a:off x="11164320" y="5798160"/>
            <a:ext cx="1027080" cy="1059120"/>
          </a:xfrm>
          <a:prstGeom prst="rect">
            <a:avLst/>
          </a:prstGeom>
          <a:noFill/>
          <a:ln w="0">
            <a:noFill/>
          </a:ln>
        </p:spPr>
      </p:pic>
      <p:sp>
        <p:nvSpPr>
          <p:cNvPr id="95" name="Textfeld 5"/>
          <p:cNvSpPr/>
          <p:nvPr/>
        </p:nvSpPr>
        <p:spPr>
          <a:xfrm>
            <a:off x="457200" y="755280"/>
            <a:ext cx="6212520" cy="583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Group </a:t>
            </a:r>
            <a:r>
              <a:rPr lang="de-DE" sz="3200" b="1" u="none" strike="noStrike" dirty="0" err="1">
                <a:solidFill>
                  <a:schemeClr val="dk1"/>
                </a:solidFill>
                <a:effectLst/>
                <a:uFillTx/>
                <a:latin typeface="Garet Heavy"/>
              </a:rPr>
              <a:t>Discussion</a:t>
            </a:r>
            <a:r>
              <a:rPr lang="de-DE" sz="3200" b="1" u="none" strike="noStrike" dirty="0">
                <a:solidFill>
                  <a:schemeClr val="dk1"/>
                </a:solidFill>
                <a:effectLst/>
                <a:uFillTx/>
                <a:latin typeface="Garet Heavy"/>
              </a:rPr>
              <a:t> </a:t>
            </a:r>
            <a:r>
              <a:rPr lang="de-DE" sz="2800" b="0" u="none" strike="noStrike" dirty="0">
                <a:solidFill>
                  <a:schemeClr val="dk1"/>
                </a:solidFill>
                <a:effectLst/>
                <a:uFillTx/>
                <a:latin typeface="Garet Book"/>
              </a:rPr>
              <a:t>(25 Min)</a:t>
            </a:r>
            <a:endParaRPr lang="nl-BE" sz="2800" b="0" u="none" strike="noStrike" dirty="0">
              <a:solidFill>
                <a:srgbClr val="000000"/>
              </a:solidFill>
              <a:effectLst/>
              <a:uFillTx/>
              <a:latin typeface="Arial"/>
            </a:endParaRPr>
          </a:p>
        </p:txBody>
      </p:sp>
      <p:sp>
        <p:nvSpPr>
          <p:cNvPr id="96" name="PlaceHolder 1"/>
          <p:cNvSpPr>
            <a:spLocks noGrp="1"/>
          </p:cNvSpPr>
          <p:nvPr>
            <p:ph/>
          </p:nvPr>
        </p:nvSpPr>
        <p:spPr>
          <a:xfrm>
            <a:off x="1777680" y="2177280"/>
            <a:ext cx="9021960" cy="3554640"/>
          </a:xfrm>
          <a:prstGeom prst="rect">
            <a:avLst/>
          </a:prstGeom>
          <a:noFill/>
          <a:ln w="0">
            <a:noFill/>
          </a:ln>
        </p:spPr>
        <p:txBody>
          <a:bodyPr lIns="91440" tIns="45720" rIns="91440" bIns="45720" anchor="t">
            <a:normAutofit/>
          </a:bodyPr>
          <a:lstStyle/>
          <a:p>
            <a:pPr marL="514440" indent="-514440" defTabSz="914400">
              <a:lnSpc>
                <a:spcPct val="90000"/>
              </a:lnSpc>
              <a:spcBef>
                <a:spcPts val="1001"/>
              </a:spcBef>
              <a:buClr>
                <a:srgbClr val="0B163B"/>
              </a:buClr>
              <a:buFont typeface="Garet Heavy"/>
              <a:buAutoNum type="arabicPeriod"/>
            </a:pPr>
            <a:r>
              <a:rPr lang="de-DE" sz="2800" b="0" u="none" strike="noStrike" dirty="0">
                <a:solidFill>
                  <a:schemeClr val="dk1"/>
                </a:solidFill>
                <a:effectLst/>
                <a:uFillTx/>
                <a:latin typeface="Garet Book"/>
              </a:rPr>
              <a:t>Create </a:t>
            </a:r>
            <a:r>
              <a:rPr lang="de-DE" sz="2800" b="1" u="none" strike="noStrike" dirty="0">
                <a:solidFill>
                  <a:schemeClr val="dk1"/>
                </a:solidFill>
                <a:effectLst/>
                <a:uFillTx/>
                <a:latin typeface="Garet Book"/>
              </a:rPr>
              <a:t>3-4 Groups</a:t>
            </a:r>
            <a:r>
              <a:rPr lang="de-DE" sz="2800" b="0" u="none" strike="noStrike" dirty="0">
                <a:solidFill>
                  <a:schemeClr val="dk1"/>
                </a:solidFill>
                <a:effectLst/>
                <a:uFillTx/>
                <a:latin typeface="Garet Book"/>
              </a:rPr>
              <a:t>. </a:t>
            </a:r>
            <a:r>
              <a:rPr lang="en-US" sz="2800" b="0" u="none" strike="noStrike" dirty="0">
                <a:solidFill>
                  <a:schemeClr val="dk1"/>
                </a:solidFill>
                <a:effectLst/>
                <a:uFillTx/>
                <a:latin typeface="Garet Book"/>
              </a:rPr>
              <a:t>Each group gets one </a:t>
            </a:r>
            <a:r>
              <a:rPr lang="en-US" sz="2800" b="1" u="none" strike="noStrike" dirty="0">
                <a:solidFill>
                  <a:schemeClr val="dk1"/>
                </a:solidFill>
                <a:effectLst/>
                <a:uFillTx/>
                <a:latin typeface="Garet Book"/>
              </a:rPr>
              <a:t>quote</a:t>
            </a:r>
            <a:r>
              <a:rPr lang="en-US" sz="2800" b="0" u="none" strike="noStrike" dirty="0">
                <a:solidFill>
                  <a:schemeClr val="dk1"/>
                </a:solidFill>
                <a:effectLst/>
                <a:uFillTx/>
                <a:latin typeface="Garet Book"/>
              </a:rPr>
              <a:t> to </a:t>
            </a:r>
            <a:r>
              <a:rPr lang="en-US" sz="2800" b="1" u="none" strike="noStrike" dirty="0">
                <a:solidFill>
                  <a:schemeClr val="dk1"/>
                </a:solidFill>
                <a:effectLst/>
                <a:uFillTx/>
                <a:latin typeface="Garet Book"/>
              </a:rPr>
              <a:t>discuss and present </a:t>
            </a:r>
            <a:r>
              <a:rPr lang="en-US" sz="2800" b="0" u="none" strike="noStrike" dirty="0">
                <a:solidFill>
                  <a:schemeClr val="dk1"/>
                </a:solidFill>
                <a:effectLst/>
                <a:uFillTx/>
                <a:latin typeface="Garet Book"/>
              </a:rPr>
              <a:t>to the other groups afterwards. </a:t>
            </a:r>
          </a:p>
          <a:p>
            <a:pPr marL="514440" indent="-514440" defTabSz="914400">
              <a:lnSpc>
                <a:spcPct val="90000"/>
              </a:lnSpc>
              <a:spcBef>
                <a:spcPts val="1001"/>
              </a:spcBef>
              <a:buClr>
                <a:srgbClr val="0B163B"/>
              </a:buClr>
              <a:buFont typeface="Garet Heavy"/>
              <a:buAutoNum type="arabicPeriod"/>
            </a:pPr>
            <a:endParaRPr lang="nl-BE" sz="800" dirty="0">
              <a:solidFill>
                <a:srgbClr val="000000"/>
              </a:solidFill>
              <a:latin typeface="Arial"/>
            </a:endParaRPr>
          </a:p>
          <a:p>
            <a:pPr marL="514440" indent="-514440">
              <a:spcBef>
                <a:spcPts val="1001"/>
              </a:spcBef>
              <a:buClr>
                <a:srgbClr val="0B163B"/>
              </a:buClr>
              <a:buFont typeface="Garet Heavy"/>
              <a:buAutoNum type="arabicPeriod"/>
            </a:pPr>
            <a:r>
              <a:rPr lang="en-US" sz="2800" b="0" u="none" strike="noStrike" dirty="0">
                <a:solidFill>
                  <a:schemeClr val="dk1"/>
                </a:solidFill>
                <a:effectLst/>
                <a:uFillTx/>
                <a:latin typeface="Garet Book"/>
              </a:rPr>
              <a:t>Discuss how </a:t>
            </a:r>
            <a:r>
              <a:rPr lang="en-US" sz="2800" b="1" u="none" strike="noStrike" dirty="0">
                <a:solidFill>
                  <a:schemeClr val="dk1"/>
                </a:solidFill>
                <a:effectLst/>
                <a:uFillTx/>
                <a:latin typeface="Garet Book"/>
              </a:rPr>
              <a:t>AI influences political judgment</a:t>
            </a:r>
            <a:r>
              <a:rPr lang="en-US" sz="2800" b="0" u="none" strike="noStrike" dirty="0">
                <a:solidFill>
                  <a:schemeClr val="dk1"/>
                </a:solidFill>
                <a:effectLst/>
                <a:uFillTx/>
                <a:latin typeface="Garet Book"/>
              </a:rPr>
              <a:t> and </a:t>
            </a:r>
            <a:r>
              <a:rPr lang="en-US" sz="2800" b="1" u="none" strike="noStrike" dirty="0">
                <a:solidFill>
                  <a:schemeClr val="dk1"/>
                </a:solidFill>
                <a:effectLst/>
                <a:uFillTx/>
                <a:latin typeface="Garet Book"/>
              </a:rPr>
              <a:t>decision-making</a:t>
            </a:r>
            <a:r>
              <a:rPr lang="en-US" sz="2800" b="0" u="none" strike="noStrike" dirty="0">
                <a:solidFill>
                  <a:schemeClr val="dk1"/>
                </a:solidFill>
                <a:effectLst/>
                <a:uFillTx/>
                <a:latin typeface="Garet Book"/>
              </a:rPr>
              <a:t>, and why AI is </a:t>
            </a:r>
            <a:r>
              <a:rPr lang="en-US" sz="2800" b="1" u="none" strike="noStrike" dirty="0">
                <a:solidFill>
                  <a:schemeClr val="dk1"/>
                </a:solidFill>
                <a:effectLst/>
                <a:uFillTx/>
                <a:latin typeface="Garet Book"/>
              </a:rPr>
              <a:t>important</a:t>
            </a:r>
            <a:r>
              <a:rPr lang="en-US" sz="2800" b="0" u="none" strike="noStrike" dirty="0">
                <a:solidFill>
                  <a:schemeClr val="dk1"/>
                </a:solidFill>
                <a:effectLst/>
                <a:uFillTx/>
                <a:latin typeface="Garet Book"/>
              </a:rPr>
              <a:t> for an </a:t>
            </a:r>
            <a:r>
              <a:rPr lang="en-US" sz="2800" b="1" u="none" strike="noStrike" dirty="0">
                <a:solidFill>
                  <a:schemeClr val="dk1"/>
                </a:solidFill>
                <a:effectLst/>
                <a:uFillTx/>
                <a:latin typeface="Garet Book"/>
              </a:rPr>
              <a:t>interdisciplinary approach</a:t>
            </a:r>
            <a:r>
              <a:rPr lang="en-US" sz="2800" b="0" u="none" strike="noStrike" dirty="0">
                <a:solidFill>
                  <a:schemeClr val="dk1"/>
                </a:solidFill>
                <a:effectLst/>
                <a:uFillTx/>
                <a:latin typeface="Garet Book"/>
              </a:rPr>
              <a:t> to </a:t>
            </a:r>
            <a:r>
              <a:rPr lang="en-US" sz="2800" b="1" u="none" strike="noStrike" dirty="0">
                <a:solidFill>
                  <a:schemeClr val="dk1"/>
                </a:solidFill>
                <a:effectLst/>
                <a:uFillTx/>
                <a:latin typeface="Garet Book"/>
              </a:rPr>
              <a:t>Digital Citizenship Education</a:t>
            </a:r>
            <a:endParaRPr lang="nl-BE" sz="2800" b="0" u="none" strike="noStrike" dirty="0">
              <a:solidFill>
                <a:srgbClr val="000000"/>
              </a:solidFill>
              <a:effectLst/>
              <a:uFillTx/>
              <a:latin typeface="Arial"/>
            </a:endParaRPr>
          </a:p>
          <a:p>
            <a:pPr marL="514440" indent="-514440" defTabSz="914400">
              <a:lnSpc>
                <a:spcPct val="90000"/>
              </a:lnSpc>
              <a:spcBef>
                <a:spcPts val="1001"/>
              </a:spcBef>
              <a:buClr>
                <a:srgbClr val="0B163B"/>
              </a:buClr>
              <a:buFont typeface="Garet Heavy"/>
              <a:buAutoNum type="arabicPeriod"/>
            </a:pPr>
            <a:endParaRPr lang="nl-BE" sz="2800" b="0" u="none" strike="noStrike" dirty="0">
              <a:solidFill>
                <a:srgbClr val="000000"/>
              </a:solidFill>
              <a:effectLst/>
              <a:uFillTx/>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98" name="Rechteck 10"/>
          <p:cNvSpPr/>
          <p:nvPr/>
        </p:nvSpPr>
        <p:spPr>
          <a:xfrm>
            <a:off x="9856440" y="496800"/>
            <a:ext cx="2334960" cy="636048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100" name="Textfeld 5"/>
          <p:cNvSpPr/>
          <p:nvPr/>
        </p:nvSpPr>
        <p:spPr>
          <a:xfrm>
            <a:off x="457200" y="755280"/>
            <a:ext cx="5637960" cy="583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Brainstorming</a:t>
            </a:r>
            <a:endParaRPr lang="nl-BE" sz="3200" b="0" u="none" strike="noStrike" dirty="0">
              <a:solidFill>
                <a:srgbClr val="000000"/>
              </a:solidFill>
              <a:effectLst/>
              <a:uFillTx/>
              <a:latin typeface="Arial"/>
            </a:endParaRPr>
          </a:p>
        </p:txBody>
      </p:sp>
      <p:sp>
        <p:nvSpPr>
          <p:cNvPr id="101" name="PlaceHolder 1"/>
          <p:cNvSpPr>
            <a:spLocks noGrp="1"/>
          </p:cNvSpPr>
          <p:nvPr>
            <p:ph/>
          </p:nvPr>
        </p:nvSpPr>
        <p:spPr>
          <a:xfrm>
            <a:off x="1063080" y="2790000"/>
            <a:ext cx="7669800" cy="1511640"/>
          </a:xfrm>
          <a:prstGeom prst="rect">
            <a:avLst/>
          </a:prstGeom>
          <a:noFill/>
          <a:ln w="0">
            <a:noFill/>
          </a:ln>
        </p:spPr>
        <p:txBody>
          <a:bodyPr lIns="91440" tIns="45720" rIns="91440" bIns="45720" anchor="t">
            <a:noAutofit/>
          </a:bodyPr>
          <a:lstStyle/>
          <a:p>
            <a:pPr indent="0" algn="ctr" defTabSz="914400">
              <a:lnSpc>
                <a:spcPct val="90000"/>
              </a:lnSpc>
              <a:spcBef>
                <a:spcPts val="1001"/>
              </a:spcBef>
              <a:buNone/>
              <a:tabLst>
                <a:tab pos="0" algn="l"/>
              </a:tabLst>
            </a:pPr>
            <a:r>
              <a:rPr lang="en-US" sz="3200" b="0" u="none" strike="noStrike">
                <a:solidFill>
                  <a:schemeClr val="dk1"/>
                </a:solidFill>
                <a:effectLst/>
                <a:uFillTx/>
                <a:latin typeface="Garet Book"/>
              </a:rPr>
              <a:t>Collect </a:t>
            </a:r>
            <a:r>
              <a:rPr lang="en-US" sz="3200" b="1" u="none" strike="noStrike">
                <a:solidFill>
                  <a:schemeClr val="dk1"/>
                </a:solidFill>
                <a:effectLst/>
                <a:uFillTx/>
                <a:latin typeface="Garet Book"/>
              </a:rPr>
              <a:t>ideas</a:t>
            </a:r>
            <a:r>
              <a:rPr lang="en-US" sz="3200" b="0" u="none" strike="noStrike">
                <a:solidFill>
                  <a:schemeClr val="dk1"/>
                </a:solidFill>
                <a:effectLst/>
                <a:uFillTx/>
                <a:latin typeface="Garet Book"/>
              </a:rPr>
              <a:t> on how the </a:t>
            </a:r>
            <a:r>
              <a:rPr lang="en-US" sz="3200" b="1" u="none" strike="noStrike">
                <a:solidFill>
                  <a:schemeClr val="dk1"/>
                </a:solidFill>
                <a:effectLst/>
                <a:uFillTx/>
                <a:latin typeface="Garet Book"/>
              </a:rPr>
              <a:t>individual school subject</a:t>
            </a:r>
            <a:r>
              <a:rPr lang="en-US" sz="3200" b="0" u="none" strike="noStrike">
                <a:solidFill>
                  <a:schemeClr val="dk1"/>
                </a:solidFill>
                <a:effectLst/>
                <a:uFillTx/>
                <a:latin typeface="Garet Book"/>
              </a:rPr>
              <a:t> can </a:t>
            </a:r>
            <a:r>
              <a:rPr lang="en-US" sz="3200" b="1" u="none" strike="noStrike">
                <a:solidFill>
                  <a:schemeClr val="dk1"/>
                </a:solidFill>
                <a:effectLst/>
                <a:uFillTx/>
                <a:latin typeface="Garet Book"/>
              </a:rPr>
              <a:t>contribute</a:t>
            </a:r>
            <a:r>
              <a:rPr lang="en-US" sz="3200" b="0" u="none" strike="noStrike">
                <a:solidFill>
                  <a:schemeClr val="dk1"/>
                </a:solidFill>
                <a:effectLst/>
                <a:uFillTx/>
                <a:latin typeface="Garet Book"/>
              </a:rPr>
              <a:t> to </a:t>
            </a:r>
            <a:r>
              <a:rPr lang="en-US" sz="3200" b="1" u="none" strike="noStrike">
                <a:solidFill>
                  <a:schemeClr val="dk1"/>
                </a:solidFill>
                <a:effectLst/>
                <a:uFillTx/>
                <a:latin typeface="Garet Book"/>
              </a:rPr>
              <a:t>digital</a:t>
            </a:r>
            <a:r>
              <a:rPr lang="en-US" sz="3200" b="0" u="none" strike="noStrike">
                <a:solidFill>
                  <a:schemeClr val="dk1"/>
                </a:solidFill>
                <a:effectLst/>
                <a:uFillTx/>
                <a:latin typeface="Garet Book"/>
              </a:rPr>
              <a:t> and </a:t>
            </a:r>
            <a:r>
              <a:rPr lang="en-US" sz="3200" b="1" u="none" strike="noStrike">
                <a:solidFill>
                  <a:schemeClr val="dk1"/>
                </a:solidFill>
                <a:effectLst/>
                <a:uFillTx/>
                <a:latin typeface="Garet Book"/>
              </a:rPr>
              <a:t>political awareness concerning AI</a:t>
            </a:r>
            <a:r>
              <a:rPr lang="en-US" sz="3200" b="0" u="none" strike="noStrike">
                <a:solidFill>
                  <a:schemeClr val="dk1"/>
                </a:solidFill>
                <a:effectLst/>
                <a:uFillTx/>
                <a:latin typeface="Garet Book"/>
              </a:rPr>
              <a:t>.</a:t>
            </a:r>
            <a:endParaRPr lang="nl-BE" sz="3200" b="0" u="none" strike="noStrike">
              <a:solidFill>
                <a:srgbClr val="000000"/>
              </a:solidFill>
              <a:effectLst/>
              <a:uFillTx/>
              <a:latin typeface="Arial"/>
            </a:endParaRPr>
          </a:p>
        </p:txBody>
      </p:sp>
      <p:sp>
        <p:nvSpPr>
          <p:cNvPr id="102" name="Inhaltsplatzhalter 2"/>
          <p:cNvSpPr/>
          <p:nvPr/>
        </p:nvSpPr>
        <p:spPr>
          <a:xfrm>
            <a:off x="9959040" y="909000"/>
            <a:ext cx="2129760" cy="580041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90000"/>
              </a:lnSpc>
              <a:spcBef>
                <a:spcPts val="1001"/>
              </a:spcBef>
              <a:tabLst>
                <a:tab pos="0" algn="l"/>
              </a:tabLst>
            </a:pPr>
            <a:r>
              <a:rPr lang="de-DE" sz="2000" b="1" u="none" strike="noStrike" dirty="0" err="1">
                <a:solidFill>
                  <a:schemeClr val="dk1"/>
                </a:solidFill>
                <a:effectLst/>
                <a:uFillTx/>
                <a:latin typeface="Garet Book"/>
              </a:rPr>
              <a:t>Procedure</a:t>
            </a:r>
            <a:r>
              <a:rPr lang="de-DE" sz="2000" b="1" u="none" strike="noStrike" dirty="0">
                <a:solidFill>
                  <a:schemeClr val="dk1"/>
                </a:solidFill>
                <a:effectLst/>
                <a:uFillTx/>
                <a:latin typeface="Garet Book"/>
              </a:rPr>
              <a:t> </a:t>
            </a:r>
            <a:br>
              <a:rPr sz="2000" dirty="0"/>
            </a:br>
            <a:r>
              <a:rPr lang="de-DE" sz="2000" b="1" u="none" strike="noStrike" dirty="0">
                <a:solidFill>
                  <a:schemeClr val="dk1"/>
                </a:solidFill>
                <a:effectLst/>
                <a:uFillTx/>
                <a:latin typeface="Garet Book"/>
              </a:rPr>
              <a:t>(15 Min):</a:t>
            </a:r>
            <a:endParaRPr lang="nl-BE" sz="20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b="0" u="none" strike="noStrike" dirty="0">
                <a:solidFill>
                  <a:schemeClr val="dk1"/>
                </a:solidFill>
                <a:effectLst/>
                <a:uFillTx/>
                <a:latin typeface="Garet Book"/>
              </a:rPr>
              <a:t>How does your subject relate to AI, digital literacy, or political awareness?</a:t>
            </a:r>
            <a:endParaRPr lang="nl-BE"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b="0" u="none" strike="noStrike" dirty="0">
                <a:solidFill>
                  <a:schemeClr val="dk1"/>
                </a:solidFill>
                <a:effectLst/>
                <a:uFillTx/>
                <a:latin typeface="Garet Book"/>
              </a:rPr>
              <a:t>How can AI influence decision-making in your subject?</a:t>
            </a:r>
            <a:endParaRPr lang="nl-BE"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b="0" u="none" strike="noStrike" dirty="0">
                <a:solidFill>
                  <a:schemeClr val="dk1"/>
                </a:solidFill>
                <a:effectLst/>
                <a:uFillTx/>
                <a:latin typeface="Garet Book"/>
              </a:rPr>
              <a:t>What role does critical thinking play in using AI responsibly?</a:t>
            </a:r>
            <a:endParaRPr lang="nl-BE" b="0" u="none" strike="noStrike" dirty="0">
              <a:solidFill>
                <a:srgbClr val="000000"/>
              </a:solidFill>
              <a:effectLst/>
              <a:uFillTx/>
              <a:latin typeface="Arial"/>
            </a:endParaRPr>
          </a:p>
          <a:p>
            <a:pPr defTabSz="914400">
              <a:lnSpc>
                <a:spcPct val="90000"/>
              </a:lnSpc>
              <a:spcBef>
                <a:spcPts val="1001"/>
              </a:spcBef>
              <a:tabLst>
                <a:tab pos="0" algn="l"/>
              </a:tabLst>
            </a:pPr>
            <a:endParaRPr lang="nl-BE" sz="1800" b="0" u="none" strike="noStrike" dirty="0">
              <a:solidFill>
                <a:srgbClr val="000000"/>
              </a:solidFill>
              <a:effectLst/>
              <a:uFillTx/>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0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0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0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0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10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 name="Rechteck 12"/>
          <p:cNvSpPr/>
          <p:nvPr/>
        </p:nvSpPr>
        <p:spPr>
          <a:xfrm>
            <a:off x="0" y="2663280"/>
            <a:ext cx="12191400" cy="153036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04" name="PlaceHolder 1"/>
          <p:cNvSpPr>
            <a:spLocks noGrp="1"/>
          </p:cNvSpPr>
          <p:nvPr>
            <p:ph type="subTitle"/>
          </p:nvPr>
        </p:nvSpPr>
        <p:spPr>
          <a:xfrm>
            <a:off x="949680" y="2663280"/>
            <a:ext cx="10292040" cy="1530360"/>
          </a:xfrm>
          <a:prstGeom prst="rect">
            <a:avLst/>
          </a:prstGeom>
          <a:noFill/>
          <a:ln w="0">
            <a:noFill/>
          </a:ln>
        </p:spPr>
        <p:txBody>
          <a:bodyPr lIns="91440" tIns="45720" rIns="91440" bIns="45720" anchor="ctr">
            <a:normAutofit/>
          </a:bodyPr>
          <a:lstStyle/>
          <a:p>
            <a:pPr algn="ctr" defTabSz="914400">
              <a:lnSpc>
                <a:spcPct val="90000"/>
              </a:lnSpc>
              <a:spcBef>
                <a:spcPts val="1001"/>
              </a:spcBef>
              <a:tabLst>
                <a:tab pos="0" algn="l"/>
              </a:tabLst>
            </a:pPr>
            <a:r>
              <a:rPr lang="de-DE" sz="3600" b="1" u="none" strike="noStrike">
                <a:solidFill>
                  <a:schemeClr val="dk1"/>
                </a:solidFill>
                <a:effectLst/>
                <a:uFillTx/>
                <a:latin typeface="Garet Heavy"/>
              </a:rPr>
              <a:t>Sustainable Development Goals </a:t>
            </a:r>
            <a:r>
              <a:rPr lang="de-DE" sz="3600" b="1" u="none" strike="noStrike">
                <a:solidFill>
                  <a:srgbClr val="FFFFFF"/>
                </a:solidFill>
                <a:effectLst/>
                <a:uFillTx/>
                <a:latin typeface="Garet Heavy"/>
              </a:rPr>
              <a:t>(SDGs)</a:t>
            </a:r>
            <a:endParaRPr lang="nl-BE" sz="3600" b="0" u="none" strike="noStrike">
              <a:solidFill>
                <a:srgbClr val="000000"/>
              </a:solidFill>
              <a:effectLst/>
              <a:uFillTx/>
              <a:latin typeface="Arial"/>
            </a:endParaRPr>
          </a:p>
        </p:txBody>
      </p:sp>
      <p:sp>
        <p:nvSpPr>
          <p:cNvPr id="105" name="Rechteck 3"/>
          <p:cNvSpPr/>
          <p:nvPr/>
        </p:nvSpPr>
        <p:spPr>
          <a:xfrm>
            <a:off x="0" y="0"/>
            <a:ext cx="12191400" cy="86760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pic>
        <p:nvPicPr>
          <p:cNvPr id="106" name="Grafik 4"/>
          <p:cNvPicPr/>
          <p:nvPr/>
        </p:nvPicPr>
        <p:blipFill>
          <a:blip r:embed="rId2"/>
          <a:stretch/>
        </p:blipFill>
        <p:spPr>
          <a:xfrm>
            <a:off x="5058000" y="-2880"/>
            <a:ext cx="2075400" cy="2140200"/>
          </a:xfrm>
          <a:prstGeom prst="rect">
            <a:avLst/>
          </a:prstGeom>
          <a:noFill/>
          <a:ln w="0">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08" name="Grafik 1"/>
          <p:cNvPicPr/>
          <p:nvPr/>
        </p:nvPicPr>
        <p:blipFill>
          <a:blip r:embed="rId3"/>
          <a:stretch/>
        </p:blipFill>
        <p:spPr>
          <a:xfrm>
            <a:off x="11164320" y="5798160"/>
            <a:ext cx="1027080" cy="1059120"/>
          </a:xfrm>
          <a:prstGeom prst="rect">
            <a:avLst/>
          </a:prstGeom>
          <a:noFill/>
          <a:ln w="0">
            <a:noFill/>
          </a:ln>
        </p:spPr>
      </p:pic>
      <p:sp>
        <p:nvSpPr>
          <p:cNvPr id="109" name="Textfeld 5"/>
          <p:cNvSpPr/>
          <p:nvPr/>
        </p:nvSpPr>
        <p:spPr>
          <a:xfrm>
            <a:off x="457200" y="755280"/>
            <a:ext cx="9705960" cy="583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Sustainable Development Goals (SDGs)</a:t>
            </a:r>
            <a:endParaRPr lang="nl-BE" sz="3200" b="0" u="none" strike="noStrike">
              <a:solidFill>
                <a:srgbClr val="000000"/>
              </a:solidFill>
              <a:effectLst/>
              <a:uFillTx/>
              <a:latin typeface="Arial"/>
            </a:endParaRPr>
          </a:p>
        </p:txBody>
      </p:sp>
      <p:sp>
        <p:nvSpPr>
          <p:cNvPr id="110" name="PlaceHolder 1"/>
          <p:cNvSpPr>
            <a:spLocks noGrp="1"/>
          </p:cNvSpPr>
          <p:nvPr>
            <p:ph/>
          </p:nvPr>
        </p:nvSpPr>
        <p:spPr>
          <a:xfrm>
            <a:off x="1125360" y="1805400"/>
            <a:ext cx="10214280" cy="275868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en-US" sz="2700" b="0" u="none" strike="noStrike" dirty="0">
                <a:solidFill>
                  <a:schemeClr val="dk1"/>
                </a:solidFill>
                <a:effectLst/>
                <a:uFillTx/>
                <a:latin typeface="Garet Book"/>
              </a:rPr>
              <a:t>Set of </a:t>
            </a:r>
            <a:r>
              <a:rPr lang="en-US" sz="2700" b="1" u="none" strike="noStrike" dirty="0">
                <a:solidFill>
                  <a:schemeClr val="dk1"/>
                </a:solidFill>
                <a:effectLst/>
                <a:uFillTx/>
                <a:latin typeface="Garet Book"/>
              </a:rPr>
              <a:t>17 global objectives</a:t>
            </a:r>
            <a:r>
              <a:rPr lang="en-US" sz="2700" b="0" u="none" strike="noStrike" dirty="0">
                <a:solidFill>
                  <a:schemeClr val="dk1"/>
                </a:solidFill>
                <a:effectLst/>
                <a:uFillTx/>
                <a:latin typeface="Garet Book"/>
              </a:rPr>
              <a:t> established by the </a:t>
            </a:r>
            <a:r>
              <a:rPr lang="en-US" sz="2700" b="1" u="none" strike="noStrike" dirty="0">
                <a:solidFill>
                  <a:schemeClr val="dk1"/>
                </a:solidFill>
                <a:effectLst/>
                <a:uFillTx/>
                <a:latin typeface="Garet Book"/>
              </a:rPr>
              <a:t>United Nations</a:t>
            </a:r>
            <a:r>
              <a:rPr lang="en-US" sz="2700" b="0" u="none" strike="noStrike" dirty="0">
                <a:solidFill>
                  <a:schemeClr val="dk1"/>
                </a:solidFill>
                <a:effectLst/>
                <a:uFillTx/>
                <a:latin typeface="Garet Book"/>
              </a:rPr>
              <a:t> in 2015, as part of the </a:t>
            </a:r>
            <a:r>
              <a:rPr lang="en-US" sz="2700" b="1" u="none" strike="noStrike" dirty="0">
                <a:solidFill>
                  <a:schemeClr val="dk1"/>
                </a:solidFill>
                <a:effectLst/>
                <a:uFillTx/>
                <a:latin typeface="Garet Book"/>
              </a:rPr>
              <a:t>Agenda 2030</a:t>
            </a:r>
            <a:endParaRPr lang="nl-BE" sz="2700" b="0" u="none" strike="noStrike" dirty="0">
              <a:solidFill>
                <a:srgbClr val="000000"/>
              </a:solidFill>
              <a:effectLst/>
              <a:uFillTx/>
              <a:latin typeface="Arial"/>
            </a:endParaRPr>
          </a:p>
          <a:p>
            <a:pPr indent="0" defTabSz="914400">
              <a:lnSpc>
                <a:spcPct val="90000"/>
              </a:lnSpc>
              <a:spcBef>
                <a:spcPts val="1001"/>
              </a:spcBef>
              <a:buNone/>
              <a:tabLst>
                <a:tab pos="0" algn="l"/>
              </a:tabLst>
            </a:pPr>
            <a:endParaRPr lang="nl-BE" sz="1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sz="2700" b="0" u="none" strike="noStrike" dirty="0">
                <a:solidFill>
                  <a:schemeClr val="dk1"/>
                </a:solidFill>
                <a:effectLst/>
                <a:uFillTx/>
                <a:latin typeface="Garet Book"/>
                <a:ea typeface="Noto Sans CJK SC"/>
              </a:rPr>
              <a:t>These goals aim to address global challenges for achieving </a:t>
            </a:r>
            <a:r>
              <a:rPr lang="en-US" sz="2700" b="1" u="none" strike="noStrike" dirty="0">
                <a:solidFill>
                  <a:schemeClr val="dk1"/>
                </a:solidFill>
                <a:effectLst/>
                <a:uFillTx/>
                <a:latin typeface="Garet Book"/>
                <a:ea typeface="Noto Sans CJK SC"/>
              </a:rPr>
              <a:t>peace, and justice</a:t>
            </a:r>
            <a:r>
              <a:rPr lang="en-US" sz="2700" b="0" u="none" strike="noStrike" dirty="0">
                <a:solidFill>
                  <a:schemeClr val="dk1"/>
                </a:solidFill>
                <a:effectLst/>
                <a:uFillTx/>
                <a:latin typeface="Garet Book"/>
                <a:ea typeface="Noto Sans CJK SC"/>
              </a:rPr>
              <a:t>, such as </a:t>
            </a:r>
            <a:r>
              <a:rPr lang="en-US" sz="2700" b="1" u="none" strike="noStrike" dirty="0">
                <a:solidFill>
                  <a:schemeClr val="dk1"/>
                </a:solidFill>
                <a:effectLst/>
                <a:uFillTx/>
                <a:latin typeface="Garet Book"/>
                <a:ea typeface="Noto Sans CJK SC"/>
              </a:rPr>
              <a:t>poverty, inequality, climate change, environmental degradation</a:t>
            </a:r>
            <a:endParaRPr lang="nl-BE" sz="2700" b="0" u="none" strike="noStrike" dirty="0">
              <a:solidFill>
                <a:srgbClr val="000000"/>
              </a:solidFill>
              <a:effectLst/>
              <a:uFillTx/>
              <a:latin typeface="Arial"/>
            </a:endParaRPr>
          </a:p>
          <a:p>
            <a:pPr indent="0" defTabSz="914400">
              <a:lnSpc>
                <a:spcPct val="90000"/>
              </a:lnSpc>
              <a:spcBef>
                <a:spcPts val="1001"/>
              </a:spcBef>
              <a:buNone/>
              <a:tabLst>
                <a:tab pos="0" algn="l"/>
              </a:tabLst>
            </a:pPr>
            <a:endParaRPr lang="nl-BE" sz="1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en-US" sz="2700" b="0" u="none" strike="noStrike" dirty="0">
                <a:solidFill>
                  <a:schemeClr val="dk1"/>
                </a:solidFill>
                <a:effectLst/>
                <a:uFillTx/>
                <a:latin typeface="Garet Book"/>
                <a:ea typeface="Noto Sans CJK SC"/>
              </a:rPr>
              <a:t>The SDGs serve as a </a:t>
            </a:r>
            <a:r>
              <a:rPr lang="en-US" sz="2700" b="1" u="none" strike="noStrike" dirty="0">
                <a:solidFill>
                  <a:schemeClr val="dk1"/>
                </a:solidFill>
                <a:effectLst/>
                <a:uFillTx/>
                <a:latin typeface="Garet Book"/>
                <a:ea typeface="Noto Sans CJK SC"/>
              </a:rPr>
              <a:t>blueprint for a better future</a:t>
            </a:r>
            <a:r>
              <a:rPr lang="en-US" sz="2700" b="0" u="none" strike="noStrike" dirty="0">
                <a:solidFill>
                  <a:schemeClr val="dk1"/>
                </a:solidFill>
                <a:effectLst/>
                <a:uFillTx/>
                <a:latin typeface="Garet Book"/>
                <a:ea typeface="Noto Sans CJK SC"/>
              </a:rPr>
              <a:t>, encouraging governments, businesses, and individuals to take action towards a more sustainable and equitable world</a:t>
            </a:r>
            <a:endParaRPr lang="nl-BE" sz="2700" b="0" u="none" strike="noStrike" dirty="0">
              <a:solidFill>
                <a:srgbClr val="000000"/>
              </a:solidFill>
              <a:effectLst/>
              <a:uFillTx/>
              <a:latin typeface="Arial"/>
            </a:endParaRPr>
          </a:p>
          <a:p>
            <a:pPr indent="0" defTabSz="914400">
              <a:lnSpc>
                <a:spcPct val="90000"/>
              </a:lnSpc>
              <a:spcBef>
                <a:spcPts val="1001"/>
              </a:spcBef>
              <a:buNone/>
              <a:tabLst>
                <a:tab pos="0" algn="l"/>
              </a:tabLst>
            </a:pPr>
            <a:endParaRPr lang="nl-BE" sz="2800" b="0" u="none" strike="noStrike" dirty="0">
              <a:solidFill>
                <a:srgbClr val="000000"/>
              </a:solidFill>
              <a:effectLst/>
              <a:uFillTx/>
              <a:latin typeface="Arial"/>
            </a:endParaRPr>
          </a:p>
          <a:p>
            <a:pPr indent="0" defTabSz="914400">
              <a:lnSpc>
                <a:spcPct val="90000"/>
              </a:lnSpc>
              <a:spcBef>
                <a:spcPts val="1001"/>
              </a:spcBef>
              <a:buNone/>
              <a:tabLst>
                <a:tab pos="0" algn="l"/>
              </a:tabLst>
            </a:pPr>
            <a:endParaRPr lang="nl-BE" sz="2800" b="0" u="none" strike="noStrike" dirty="0">
              <a:solidFill>
                <a:srgbClr val="000000"/>
              </a:solidFill>
              <a:effectLst/>
              <a:uFillTx/>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 name="Rechteck 11"/>
          <p:cNvSpPr/>
          <p:nvPr/>
        </p:nvSpPr>
        <p:spPr>
          <a:xfrm>
            <a:off x="0" y="-19800"/>
            <a:ext cx="12191400" cy="51624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12" name="Grafik 1"/>
          <p:cNvPicPr/>
          <p:nvPr/>
        </p:nvPicPr>
        <p:blipFill>
          <a:blip r:embed="rId3"/>
          <a:stretch/>
        </p:blipFill>
        <p:spPr>
          <a:xfrm>
            <a:off x="11164320" y="5798160"/>
            <a:ext cx="1027080" cy="1059120"/>
          </a:xfrm>
          <a:prstGeom prst="rect">
            <a:avLst/>
          </a:prstGeom>
          <a:noFill/>
          <a:ln w="0">
            <a:noFill/>
          </a:ln>
        </p:spPr>
      </p:pic>
      <p:pic>
        <p:nvPicPr>
          <p:cNvPr id="113" name="Grafik 6" descr="Ein Bild, das Text, Screenshot, Logo, Schrift enthält.&#10;&#10;KI-generierte Inhalte können fehlerhaft sein."/>
          <p:cNvPicPr/>
          <p:nvPr/>
        </p:nvPicPr>
        <p:blipFill>
          <a:blip r:embed="rId4"/>
          <a:srcRect t="21004" b="5159"/>
          <a:stretch>
            <a:fillRect/>
          </a:stretch>
        </p:blipFill>
        <p:spPr>
          <a:xfrm>
            <a:off x="1094040" y="822960"/>
            <a:ext cx="10003320" cy="5222790"/>
          </a:xfrm>
          <a:prstGeom prst="rect">
            <a:avLst/>
          </a:prstGeom>
          <a:noFill/>
          <a:ln w="0">
            <a:noFill/>
          </a:ln>
        </p:spPr>
      </p:pic>
      <p:sp>
        <p:nvSpPr>
          <p:cNvPr id="2" name="Textfeld 1">
            <a:extLst>
              <a:ext uri="{FF2B5EF4-FFF2-40B4-BE49-F238E27FC236}">
                <a16:creationId xmlns:a16="http://schemas.microsoft.com/office/drawing/2014/main" id="{D66B73BE-D992-59AD-8A40-3796CF08C85B}"/>
              </a:ext>
            </a:extLst>
          </p:cNvPr>
          <p:cNvSpPr txBox="1"/>
          <p:nvPr/>
        </p:nvSpPr>
        <p:spPr>
          <a:xfrm>
            <a:off x="1440180" y="5798160"/>
            <a:ext cx="9304020" cy="738664"/>
          </a:xfrm>
          <a:prstGeom prst="rect">
            <a:avLst/>
          </a:prstGeom>
          <a:noFill/>
        </p:spPr>
        <p:txBody>
          <a:bodyPr wrap="square" rtlCol="0">
            <a:spAutoFit/>
          </a:bodyPr>
          <a:lstStyle/>
          <a:p>
            <a:r>
              <a:rPr lang="de-DE" sz="1400" dirty="0"/>
              <a:t>Image Source:</a:t>
            </a:r>
            <a:r>
              <a:rPr lang="de-DE" sz="1400" dirty="0">
                <a:hlinkClick r:id="rId5"/>
              </a:rPr>
              <a:t> https://www.un.org/sustainabledevelopment</a:t>
            </a:r>
            <a:br>
              <a:rPr lang="de-DE" sz="1400" dirty="0"/>
            </a:br>
            <a:r>
              <a:rPr lang="en-US" sz="1400" dirty="0"/>
              <a:t>The content of this publication has not been approved by the United Nations and does not reflect the views of the United Nations or its officials or Member States.</a:t>
            </a:r>
            <a:endParaRPr lang="de-DE" dirty="0"/>
          </a:p>
        </p:txBody>
      </p:sp>
    </p:spTree>
  </p:cSld>
  <p:clrMapOvr>
    <a:masterClrMapping/>
  </p:clrMapOvr>
</p:sld>
</file>

<file path=ppt/theme/theme1.xml><?xml version="1.0" encoding="utf-8"?>
<a:theme xmlns:a="http://schemas.openxmlformats.org/drawingml/2006/main" name="Office Theme">
  <a:themeElements>
    <a:clrScheme name="AI.D">
      <a:dk1>
        <a:srgbClr val="0B163B"/>
      </a:dk1>
      <a:lt1>
        <a:srgbClr val="F4EEFE"/>
      </a:lt1>
      <a:dk2>
        <a:srgbClr val="44546A"/>
      </a:dk2>
      <a:lt2>
        <a:srgbClr val="E7E9EC"/>
      </a:lt2>
      <a:accent1>
        <a:srgbClr val="F4EEFE"/>
      </a:accent1>
      <a:accent2>
        <a:srgbClr val="113B6C"/>
      </a:accent2>
      <a:accent3>
        <a:srgbClr val="38FBDB"/>
      </a:accent3>
      <a:accent4>
        <a:srgbClr val="0B163B"/>
      </a:accent4>
      <a:accent5>
        <a:srgbClr val="FC0FF5"/>
      </a:accent5>
      <a:accent6>
        <a:srgbClr val="8F52F5"/>
      </a:accent6>
      <a:hlink>
        <a:srgbClr val="1F2C8F"/>
      </a:hlink>
      <a:folHlink>
        <a:srgbClr val="AAC3E9"/>
      </a:folHlink>
    </a:clrScheme>
    <a:fontScheme name="AI.D">
      <a:majorFont>
        <a:latin typeface="Garet Heavy"/>
        <a:ea typeface=""/>
        <a:cs typeface=""/>
      </a:majorFont>
      <a:minorFont>
        <a:latin typeface="Garet Book"/>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707</Words>
  <Application>Microsoft Office PowerPoint</Application>
  <PresentationFormat>Breitbild</PresentationFormat>
  <Paragraphs>62</Paragraphs>
  <Slides>13</Slides>
  <Notes>3</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13</vt:i4>
      </vt:variant>
    </vt:vector>
  </HeadingPairs>
  <TitlesOfParts>
    <vt:vector size="21" baseType="lpstr">
      <vt:lpstr>Symbol</vt:lpstr>
      <vt:lpstr>Wingdings</vt:lpstr>
      <vt:lpstr>Aptos</vt:lpstr>
      <vt:lpstr>Garet Heavy</vt:lpstr>
      <vt:lpstr>Garet Book</vt:lpstr>
      <vt:lpstr>Arial</vt:lpstr>
      <vt:lpstr>Times New Roman</vt:lpstr>
      <vt:lpstr>Office Theme</vt:lpstr>
      <vt:lpstr>AI in Digital Citizenship Education and Global Learning</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Einführung in die Didaktik der Politischen Bildung</dc:title>
  <dc:subject/>
  <dc:creator>Bastian</dc:creator>
  <dc:description/>
  <cp:lastModifiedBy>Lukas Fender</cp:lastModifiedBy>
  <cp:revision>63</cp:revision>
  <dcterms:created xsi:type="dcterms:W3CDTF">2022-04-07T07:53:06Z</dcterms:created>
  <dcterms:modified xsi:type="dcterms:W3CDTF">2026-03-11T08:44:49Z</dcterms:modified>
  <dc:language>nl-BE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3</vt:i4>
  </property>
  <property fmtid="{D5CDD505-2E9C-101B-9397-08002B2CF9AE}" pid="3" name="PresentationFormat">
    <vt:lpwstr>Breitbild</vt:lpwstr>
  </property>
  <property fmtid="{D5CDD505-2E9C-101B-9397-08002B2CF9AE}" pid="4" name="Slides">
    <vt:i4>14</vt:i4>
  </property>
</Properties>
</file>