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7559675" cy="10691813"/>
  <p:embeddedFontLst>
    <p:embeddedFont>
      <p:font typeface="Garet Book" pitchFamily="2" charset="0"/>
      <p:regular r:id="rId17"/>
    </p:embeddedFont>
    <p:embeddedFont>
      <p:font typeface="Garet Heavy" pitchFamily="2" charset="0"/>
      <p:bold r:id="rId18"/>
    </p:embeddedFont>
  </p:embeddedFont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1268"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Pr>
        <a:solidFill>
          <a:srgbClr val="E7EBF0"/>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a:noFill/>
          <a:ln w="0">
            <a:noFill/>
          </a:ln>
        </p:spPr>
        <p:txBody>
          <a:bodyPr lIns="91440" tIns="45720" rIns="91440" bIns="45720" anchor="b">
            <a:noAutofit/>
          </a:bodyPr>
          <a:lstStyle/>
          <a:p>
            <a:pPr indent="0" algn="ctr" defTabSz="914400">
              <a:lnSpc>
                <a:spcPct val="90000"/>
              </a:lnSpc>
              <a:buNone/>
            </a:pPr>
            <a:r>
              <a:rPr lang="de-DE" sz="6000" b="0" u="none" strike="noStrike">
                <a:solidFill>
                  <a:schemeClr val="dk1"/>
                </a:solidFill>
                <a:effectLst/>
                <a:uFillTx/>
                <a:latin typeface="Garet Heavy"/>
              </a:rPr>
              <a:t>Titelmasterformat durch Klicken bearbeiten</a:t>
            </a:r>
            <a:endParaRPr lang="de-DE" sz="6000" b="0" u="none" strike="noStrike">
              <a:solidFill>
                <a:schemeClr val="dk1"/>
              </a:solidFill>
              <a:effectLst/>
              <a:uFillTx/>
              <a:latin typeface="Garet Book"/>
            </a:endParaRPr>
          </a:p>
        </p:txBody>
      </p:sp>
      <p:sp>
        <p:nvSpPr>
          <p:cNvPr id="6" name="PlaceHolder 2"/>
          <p:cNvSpPr>
            <a:spLocks noGrp="1"/>
          </p:cNvSpPr>
          <p:nvPr>
            <p:ph type="dt" idx="1"/>
          </p:nvPr>
        </p:nvSpPr>
        <p:spPr>
          <a:xfrm>
            <a:off x="838080" y="6356520"/>
            <a:ext cx="2742840" cy="364680"/>
          </a:xfrm>
          <a:prstGeom prst="rect">
            <a:avLst/>
          </a:prstGeom>
          <a:noFill/>
          <a:ln w="0">
            <a:noFill/>
          </a:ln>
        </p:spPr>
        <p:txBody>
          <a:bodyPr lIns="91440" tIns="45720" rIns="91440" bIns="45720" anchor="ctr">
            <a:noAutofit/>
          </a:bodyPr>
          <a:lstStyle>
            <a:lvl1pPr indent="0" defTabSz="914400">
              <a:lnSpc>
                <a:spcPct val="100000"/>
              </a:lnSpc>
              <a:buNone/>
              <a:defRPr lang="de-DE" sz="1200" b="0" u="none" strike="noStrike">
                <a:solidFill>
                  <a:schemeClr val="dk1">
                    <a:tint val="75000"/>
                  </a:schemeClr>
                </a:solidFill>
                <a:effectLst/>
                <a:uFillTx/>
                <a:latin typeface="Garet Book"/>
              </a:defRPr>
            </a:lvl1pPr>
          </a:lstStyle>
          <a:p>
            <a:pPr indent="0" defTabSz="914400">
              <a:lnSpc>
                <a:spcPct val="100000"/>
              </a:lnSpc>
              <a:buNone/>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2" name="PlaceHolder 3"/>
          <p:cNvSpPr>
            <a:spLocks noGrp="1"/>
          </p:cNvSpPr>
          <p:nvPr>
            <p:ph type="ftr" idx="2"/>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nl-BE" sz="1400" b="0" u="none" strike="noStrike">
                <a:solidFill>
                  <a:srgbClr val="000000"/>
                </a:solidFill>
                <a:effectLst/>
                <a:uFillTx/>
                <a:latin typeface="Times New Roman"/>
              </a:defRPr>
            </a:lvl1pPr>
          </a:lstStyle>
          <a:p>
            <a:pPr indent="0" algn="ctr">
              <a:buNone/>
            </a:pPr>
            <a:r>
              <a:rPr lang="nl-BE" sz="1400" b="0" u="none" strike="noStrike">
                <a:solidFill>
                  <a:srgbClr val="000000"/>
                </a:solidFill>
                <a:effectLst/>
                <a:uFillTx/>
                <a:latin typeface="Times New Roman"/>
              </a:rPr>
              <a:t>&lt;footer&gt;</a:t>
            </a:r>
          </a:p>
        </p:txBody>
      </p:sp>
      <p:sp>
        <p:nvSpPr>
          <p:cNvPr id="3" name="PlaceHolder 4"/>
          <p:cNvSpPr>
            <a:spLocks noGrp="1"/>
          </p:cNvSpPr>
          <p:nvPr>
            <p:ph type="sldNum" idx="3"/>
          </p:nvPr>
        </p:nvSpPr>
        <p:spPr>
          <a:xfrm>
            <a:off x="8610480" y="6356520"/>
            <a:ext cx="2742840" cy="364680"/>
          </a:xfrm>
          <a:prstGeom prst="rect">
            <a:avLst/>
          </a:prstGeom>
          <a:noFill/>
          <a:ln w="0">
            <a:noFill/>
          </a:ln>
        </p:spPr>
        <p:txBody>
          <a:bodyPr lIns="91440" tIns="45720" rIns="91440" bIns="45720" anchor="ctr">
            <a:noAutofit/>
          </a:bodyPr>
          <a:lstStyle>
            <a:lvl1pPr indent="0" algn="r" defTabSz="914400">
              <a:lnSpc>
                <a:spcPct val="100000"/>
              </a:lnSpc>
              <a:buNone/>
              <a:defRPr lang="de-DE" sz="1200" b="0" u="none" strike="noStrike">
                <a:solidFill>
                  <a:schemeClr val="dk1">
                    <a:tint val="75000"/>
                  </a:schemeClr>
                </a:solidFill>
                <a:effectLst/>
                <a:uFillTx/>
                <a:latin typeface="Garet Book"/>
              </a:defRPr>
            </a:lvl1pPr>
          </a:lstStyle>
          <a:p>
            <a:pPr indent="0" algn="r" defTabSz="914400">
              <a:lnSpc>
                <a:spcPct val="100000"/>
              </a:lnSpc>
              <a:buNone/>
            </a:pPr>
            <a:fld id="{BEAC9CAA-9230-48A1-B7B3-8713A8EC0701}"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
        <p:nvSpPr>
          <p:cNvPr id="4"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lnSpc>
                <a:spcPct val="90000"/>
              </a:lnSpc>
              <a:spcBef>
                <a:spcPts val="1417"/>
              </a:spcBef>
              <a:buClr>
                <a:srgbClr val="000000"/>
              </a:buClr>
              <a:buSzPct val="45000"/>
              <a:buFont typeface="Wingdings" charset="2"/>
              <a:buChar char=""/>
            </a:pPr>
            <a:r>
              <a:rPr lang="de-DE" sz="2800" b="0" u="none" strike="noStrike">
                <a:solidFill>
                  <a:schemeClr val="dk1"/>
                </a:solidFill>
                <a:effectLst/>
                <a:uFillTx/>
                <a:latin typeface="Garet Book"/>
              </a:rPr>
              <a:t>Click to edit the outline text format</a:t>
            </a:r>
          </a:p>
          <a:p>
            <a:pPr marL="864000" lvl="1" indent="-324000">
              <a:lnSpc>
                <a:spcPct val="90000"/>
              </a:lnSpc>
              <a:spcBef>
                <a:spcPts val="1134"/>
              </a:spcBef>
              <a:buClr>
                <a:srgbClr val="000000"/>
              </a:buClr>
              <a:buSzPct val="75000"/>
              <a:buFont typeface="Symbol" charset="2"/>
              <a:buChar char=""/>
            </a:pPr>
            <a:r>
              <a:rPr lang="de-DE" sz="2000" b="0" u="none" strike="noStrike">
                <a:solidFill>
                  <a:schemeClr val="dk1"/>
                </a:solidFill>
                <a:effectLst/>
                <a:uFillTx/>
                <a:latin typeface="Garet Book"/>
              </a:rPr>
              <a:t>Second Outline Level</a:t>
            </a:r>
          </a:p>
          <a:p>
            <a:pPr marL="1296000" lvl="2" indent="-288000">
              <a:lnSpc>
                <a:spcPct val="90000"/>
              </a:lnSpc>
              <a:spcBef>
                <a:spcPts val="850"/>
              </a:spcBef>
              <a:buClr>
                <a:srgbClr val="000000"/>
              </a:buClr>
              <a:buSzPct val="45000"/>
              <a:buFont typeface="Wingdings" charset="2"/>
              <a:buChar char=""/>
            </a:pPr>
            <a:r>
              <a:rPr lang="de-DE" sz="1800" b="0" u="none" strike="noStrike">
                <a:solidFill>
                  <a:schemeClr val="dk1"/>
                </a:solidFill>
                <a:effectLst/>
                <a:uFillTx/>
                <a:latin typeface="Garet Book"/>
              </a:rPr>
              <a:t>Third Outline Level</a:t>
            </a:r>
          </a:p>
          <a:p>
            <a:pPr marL="1728000" lvl="3" indent="-216000">
              <a:lnSpc>
                <a:spcPct val="90000"/>
              </a:lnSpc>
              <a:spcBef>
                <a:spcPts val="567"/>
              </a:spcBef>
              <a:buClr>
                <a:srgbClr val="000000"/>
              </a:buClr>
              <a:buSzPct val="75000"/>
              <a:buFont typeface="Symbol" charset="2"/>
              <a:buChar char=""/>
            </a:pPr>
            <a:r>
              <a:rPr lang="de-DE" sz="1800" b="0" u="none" strike="noStrike">
                <a:solidFill>
                  <a:schemeClr val="dk1"/>
                </a:solidFill>
                <a:effectLst/>
                <a:uFillTx/>
                <a:latin typeface="Garet Book"/>
              </a:rPr>
              <a:t>Fourth Outline Level</a:t>
            </a:r>
          </a:p>
          <a:p>
            <a:pPr marL="2160000" lvl="4" indent="-216000">
              <a:lnSpc>
                <a:spcPct val="90000"/>
              </a:lnSpc>
              <a:spcBef>
                <a:spcPts val="283"/>
              </a:spcBef>
              <a:buClr>
                <a:srgbClr val="000000"/>
              </a:buClr>
              <a:buSzPct val="45000"/>
              <a:buFont typeface="Wingdings" charset="2"/>
              <a:buChar char=""/>
            </a:pPr>
            <a:r>
              <a:rPr lang="de-DE" sz="2000" b="0" u="none" strike="noStrike">
                <a:solidFill>
                  <a:schemeClr val="dk1"/>
                </a:solidFill>
                <a:effectLst/>
                <a:uFillTx/>
                <a:latin typeface="Garet Book"/>
              </a:rPr>
              <a:t>Fifth Outline Level</a:t>
            </a:r>
          </a:p>
          <a:p>
            <a:pPr marL="2592000" lvl="5" indent="-216000">
              <a:lnSpc>
                <a:spcPct val="90000"/>
              </a:lnSpc>
              <a:spcBef>
                <a:spcPts val="283"/>
              </a:spcBef>
              <a:buClr>
                <a:srgbClr val="000000"/>
              </a:buClr>
              <a:buSzPct val="45000"/>
              <a:buFont typeface="Wingdings" charset="2"/>
              <a:buChar char=""/>
            </a:pPr>
            <a:r>
              <a:rPr lang="de-DE" sz="2000" b="0" u="none" strike="noStrike">
                <a:solidFill>
                  <a:schemeClr val="dk1"/>
                </a:solidFill>
                <a:effectLst/>
                <a:uFillTx/>
                <a:latin typeface="Garet Book"/>
              </a:rPr>
              <a:t>Sixth Outline Level</a:t>
            </a:r>
          </a:p>
          <a:p>
            <a:pPr marL="3024000" lvl="6" indent="-216000">
              <a:lnSpc>
                <a:spcPct val="90000"/>
              </a:lnSpc>
              <a:spcBef>
                <a:spcPts val="283"/>
              </a:spcBef>
              <a:buClr>
                <a:srgbClr val="000000"/>
              </a:buClr>
              <a:buSzPct val="45000"/>
              <a:buFont typeface="Wingdings" charset="2"/>
              <a:buChar char=""/>
            </a:pPr>
            <a:r>
              <a:rPr lang="de-DE" sz="2000" b="0" u="none" strike="noStrike">
                <a:solidFill>
                  <a:schemeClr val="dk1"/>
                </a:solidFill>
                <a:effectLst/>
                <a:uFillTx/>
                <a:latin typeface="Garet Book"/>
              </a:rPr>
              <a:t>Seventh Outline Level</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Inhalt mit Überschrift">
    <p:bg>
      <p:bgPr>
        <a:solidFill>
          <a:srgbClr val="E7EBF0"/>
        </a:solidFill>
        <a:effectLst/>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839880" y="457200"/>
            <a:ext cx="3931920" cy="1599840"/>
          </a:xfrm>
          <a:prstGeom prst="rect">
            <a:avLst/>
          </a:prstGeom>
          <a:noFill/>
          <a:ln w="0">
            <a:noFill/>
          </a:ln>
        </p:spPr>
        <p:txBody>
          <a:bodyPr lIns="91440" tIns="45720" rIns="91440" bIns="45720" anchor="b">
            <a:noAutofit/>
          </a:bodyPr>
          <a:lstStyle/>
          <a:p>
            <a:pPr indent="0" defTabSz="914400">
              <a:lnSpc>
                <a:spcPct val="90000"/>
              </a:lnSpc>
              <a:buNone/>
            </a:pPr>
            <a:r>
              <a:rPr lang="de-DE" sz="3200" b="0" u="none" strike="noStrike">
                <a:solidFill>
                  <a:schemeClr val="dk1"/>
                </a:solidFill>
                <a:effectLst/>
                <a:uFillTx/>
                <a:latin typeface="Garet Heavy"/>
              </a:rPr>
              <a:t>Titelmasterformat durch Klicken bearbeiten</a:t>
            </a:r>
            <a:endParaRPr lang="de-DE" sz="3200" b="0" u="none" strike="noStrike">
              <a:solidFill>
                <a:schemeClr val="dk1"/>
              </a:solidFill>
              <a:effectLst/>
              <a:uFillTx/>
              <a:latin typeface="Garet Book"/>
            </a:endParaRPr>
          </a:p>
        </p:txBody>
      </p:sp>
      <p:sp>
        <p:nvSpPr>
          <p:cNvPr id="47" name="PlaceHolder 2"/>
          <p:cNvSpPr>
            <a:spLocks noGrp="1"/>
          </p:cNvSpPr>
          <p:nvPr>
            <p:ph type="body"/>
          </p:nvPr>
        </p:nvSpPr>
        <p:spPr>
          <a:xfrm>
            <a:off x="5183280" y="987480"/>
            <a:ext cx="6171840" cy="487332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3200" b="0" u="none" strike="noStrike">
                <a:solidFill>
                  <a:schemeClr val="dk1"/>
                </a:solidFill>
                <a:effectLst/>
                <a:uFillTx/>
                <a:latin typeface="Garet Book"/>
              </a:rPr>
              <a:t>Textmasterformat bearbeiten</a:t>
            </a:r>
          </a:p>
          <a:p>
            <a:pPr marL="685800" lvl="1" indent="-228600" defTabSz="914400">
              <a:lnSpc>
                <a:spcPct val="90000"/>
              </a:lnSpc>
              <a:spcBef>
                <a:spcPts val="499"/>
              </a:spcBef>
              <a:buClr>
                <a:srgbClr val="0B163B"/>
              </a:buClr>
              <a:buFont typeface="Arial"/>
              <a:buChar char="•"/>
            </a:pPr>
            <a:r>
              <a:rPr lang="de-DE" sz="2800" b="0" u="none" strike="noStrike">
                <a:solidFill>
                  <a:schemeClr val="dk1"/>
                </a:solidFill>
                <a:effectLst/>
                <a:uFillTx/>
                <a:latin typeface="Garet Book"/>
              </a:rPr>
              <a:t>Zweite Ebene</a:t>
            </a:r>
          </a:p>
          <a:p>
            <a:pPr marL="1143000" lvl="2"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Dritte Ebene</a:t>
            </a:r>
          </a:p>
          <a:p>
            <a:pPr marL="1600200" lvl="3"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Vierte Ebene</a:t>
            </a:r>
          </a:p>
          <a:p>
            <a:pPr marL="2057400" lvl="4"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Fünfte Ebene</a:t>
            </a:r>
          </a:p>
        </p:txBody>
      </p:sp>
      <p:sp>
        <p:nvSpPr>
          <p:cNvPr id="48" name="PlaceHolder 3"/>
          <p:cNvSpPr>
            <a:spLocks noGrp="1"/>
          </p:cNvSpPr>
          <p:nvPr>
            <p:ph type="body"/>
          </p:nvPr>
        </p:nvSpPr>
        <p:spPr>
          <a:xfrm>
            <a:off x="839880" y="2057400"/>
            <a:ext cx="3931920" cy="3811320"/>
          </a:xfrm>
          <a:prstGeom prst="rect">
            <a:avLst/>
          </a:prstGeom>
          <a:noFill/>
          <a:ln w="0">
            <a:noFill/>
          </a:ln>
        </p:spPr>
        <p:txBody>
          <a:bodyPr lIns="91440" tIns="45720" rIns="91440" bIns="45720" anchor="t">
            <a:noAutofit/>
          </a:bodyPr>
          <a:lstStyle/>
          <a:p>
            <a:pPr indent="0" defTabSz="914400">
              <a:lnSpc>
                <a:spcPct val="90000"/>
              </a:lnSpc>
              <a:spcBef>
                <a:spcPts val="1001"/>
              </a:spcBef>
              <a:buNone/>
              <a:tabLst>
                <a:tab pos="0" algn="l"/>
              </a:tabLst>
            </a:pPr>
            <a:r>
              <a:rPr lang="de-DE" sz="1600" b="0" u="none" strike="noStrike">
                <a:solidFill>
                  <a:schemeClr val="dk1"/>
                </a:solidFill>
                <a:effectLst/>
                <a:uFillTx/>
                <a:latin typeface="Garet Book"/>
              </a:rPr>
              <a:t>Textmasterformat bearbeiten</a:t>
            </a:r>
          </a:p>
        </p:txBody>
      </p:sp>
      <p:sp>
        <p:nvSpPr>
          <p:cNvPr id="49" name="PlaceHolder 4"/>
          <p:cNvSpPr>
            <a:spLocks noGrp="1"/>
          </p:cNvSpPr>
          <p:nvPr>
            <p:ph type="dt" idx="28"/>
          </p:nvPr>
        </p:nvSpPr>
        <p:spPr>
          <a:xfrm>
            <a:off x="838080" y="6356520"/>
            <a:ext cx="2742840" cy="364680"/>
          </a:xfrm>
          <a:prstGeom prst="rect">
            <a:avLst/>
          </a:prstGeom>
          <a:noFill/>
          <a:ln w="0">
            <a:noFill/>
          </a:ln>
        </p:spPr>
        <p:txBody>
          <a:bodyPr lIns="91440" tIns="45720" rIns="91440" bIns="45720" anchor="ctr">
            <a:noAutofit/>
          </a:bodyPr>
          <a:lstStyle>
            <a:lvl1pPr indent="0" defTabSz="914400">
              <a:lnSpc>
                <a:spcPct val="100000"/>
              </a:lnSpc>
              <a:buNone/>
              <a:defRPr lang="de-DE" sz="1200" b="0" u="none" strike="noStrike">
                <a:solidFill>
                  <a:schemeClr val="dk1">
                    <a:tint val="75000"/>
                  </a:schemeClr>
                </a:solidFill>
                <a:effectLst/>
                <a:uFillTx/>
                <a:latin typeface="Garet Book"/>
              </a:defRPr>
            </a:lvl1pPr>
          </a:lstStyle>
          <a:p>
            <a:pPr indent="0" defTabSz="914400">
              <a:lnSpc>
                <a:spcPct val="100000"/>
              </a:lnSpc>
              <a:buNone/>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50" name="PlaceHolder 5"/>
          <p:cNvSpPr>
            <a:spLocks noGrp="1"/>
          </p:cNvSpPr>
          <p:nvPr>
            <p:ph type="ftr" idx="29"/>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nl-BE" sz="1400" b="0" u="none" strike="noStrike">
                <a:solidFill>
                  <a:srgbClr val="000000"/>
                </a:solidFill>
                <a:effectLst/>
                <a:uFillTx/>
                <a:latin typeface="Times New Roman"/>
              </a:defRPr>
            </a:lvl1pPr>
          </a:lstStyle>
          <a:p>
            <a:pPr indent="0" algn="ctr">
              <a:buNone/>
            </a:pPr>
            <a:r>
              <a:rPr lang="nl-BE" sz="1400" b="0" u="none" strike="noStrike">
                <a:solidFill>
                  <a:srgbClr val="000000"/>
                </a:solidFill>
                <a:effectLst/>
                <a:uFillTx/>
                <a:latin typeface="Times New Roman"/>
              </a:rPr>
              <a:t>&lt;footer&gt;</a:t>
            </a:r>
          </a:p>
        </p:txBody>
      </p:sp>
      <p:sp>
        <p:nvSpPr>
          <p:cNvPr id="51" name="PlaceHolder 6"/>
          <p:cNvSpPr>
            <a:spLocks noGrp="1"/>
          </p:cNvSpPr>
          <p:nvPr>
            <p:ph type="sldNum" idx="30"/>
          </p:nvPr>
        </p:nvSpPr>
        <p:spPr>
          <a:xfrm>
            <a:off x="8610480" y="6356520"/>
            <a:ext cx="2742840" cy="364680"/>
          </a:xfrm>
          <a:prstGeom prst="rect">
            <a:avLst/>
          </a:prstGeom>
          <a:noFill/>
          <a:ln w="0">
            <a:noFill/>
          </a:ln>
        </p:spPr>
        <p:txBody>
          <a:bodyPr lIns="91440" tIns="45720" rIns="91440" bIns="45720" anchor="ctr">
            <a:noAutofit/>
          </a:bodyPr>
          <a:lstStyle>
            <a:lvl1pPr indent="0" algn="r" defTabSz="914400">
              <a:lnSpc>
                <a:spcPct val="100000"/>
              </a:lnSpc>
              <a:buNone/>
              <a:defRPr lang="de-DE" sz="1200" b="0" u="none" strike="noStrike">
                <a:solidFill>
                  <a:schemeClr val="dk1">
                    <a:tint val="75000"/>
                  </a:schemeClr>
                </a:solidFill>
                <a:effectLst/>
                <a:uFillTx/>
                <a:latin typeface="Garet Book"/>
              </a:defRPr>
            </a:lvl1pPr>
          </a:lstStyle>
          <a:p>
            <a:pPr indent="0" algn="r" defTabSz="914400">
              <a:lnSpc>
                <a:spcPct val="100000"/>
              </a:lnSpc>
              <a:buNone/>
            </a:pPr>
            <a:fld id="{D48C65BC-77D6-4540-AD8A-7E06F4668CEC}"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ild mit Überschrift">
    <p:bg>
      <p:bgPr>
        <a:solidFill>
          <a:srgbClr val="E7EBF0"/>
        </a:solidFill>
        <a:effectLst/>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839880" y="457200"/>
            <a:ext cx="3931920" cy="1599840"/>
          </a:xfrm>
          <a:prstGeom prst="rect">
            <a:avLst/>
          </a:prstGeom>
          <a:noFill/>
          <a:ln w="0">
            <a:noFill/>
          </a:ln>
        </p:spPr>
        <p:txBody>
          <a:bodyPr lIns="91440" tIns="45720" rIns="91440" bIns="45720" anchor="b">
            <a:noAutofit/>
          </a:bodyPr>
          <a:lstStyle/>
          <a:p>
            <a:pPr indent="0" defTabSz="914400">
              <a:lnSpc>
                <a:spcPct val="90000"/>
              </a:lnSpc>
              <a:buNone/>
            </a:pPr>
            <a:r>
              <a:rPr lang="de-DE" sz="3200" b="0" u="none" strike="noStrike">
                <a:solidFill>
                  <a:schemeClr val="dk1"/>
                </a:solidFill>
                <a:effectLst/>
                <a:uFillTx/>
                <a:latin typeface="Garet Heavy"/>
              </a:rPr>
              <a:t>Titelmasterformat durch Klicken bearbeiten</a:t>
            </a:r>
            <a:endParaRPr lang="de-DE" sz="3200" b="0" u="none" strike="noStrike">
              <a:solidFill>
                <a:schemeClr val="dk1"/>
              </a:solidFill>
              <a:effectLst/>
              <a:uFillTx/>
              <a:latin typeface="Garet Book"/>
            </a:endParaRPr>
          </a:p>
        </p:txBody>
      </p:sp>
      <p:sp>
        <p:nvSpPr>
          <p:cNvPr id="53" name="PlaceHolder 2"/>
          <p:cNvSpPr>
            <a:spLocks noGrp="1"/>
          </p:cNvSpPr>
          <p:nvPr>
            <p:ph type="body"/>
          </p:nvPr>
        </p:nvSpPr>
        <p:spPr>
          <a:xfrm>
            <a:off x="5183280" y="987480"/>
            <a:ext cx="6171840" cy="4873320"/>
          </a:xfrm>
          <a:prstGeom prst="rect">
            <a:avLst/>
          </a:prstGeom>
          <a:noFill/>
          <a:ln w="0">
            <a:noFill/>
          </a:ln>
        </p:spPr>
        <p:txBody>
          <a:bodyPr lIns="90000" tIns="45000" rIns="90000" bIns="45000" anchor="t">
            <a:noAutofit/>
          </a:bodyPr>
          <a:lstStyle/>
          <a:p>
            <a:pPr marL="432000" indent="-324000">
              <a:lnSpc>
                <a:spcPct val="90000"/>
              </a:lnSpc>
              <a:spcBef>
                <a:spcPts val="1417"/>
              </a:spcBef>
              <a:buClr>
                <a:srgbClr val="000000"/>
              </a:buClr>
              <a:buSzPct val="45000"/>
              <a:buFont typeface="Wingdings" charset="2"/>
              <a:buChar char=""/>
            </a:pPr>
            <a:r>
              <a:rPr lang="de-DE" sz="3200" b="0" u="none" strike="noStrike">
                <a:solidFill>
                  <a:schemeClr val="dk1"/>
                </a:solidFill>
                <a:effectLst/>
                <a:uFillTx/>
                <a:latin typeface="Garet Book"/>
              </a:rPr>
              <a:t>Click to edit the outline text format</a:t>
            </a:r>
          </a:p>
          <a:p>
            <a:pPr marL="864000" lvl="1" indent="-324000">
              <a:lnSpc>
                <a:spcPct val="90000"/>
              </a:lnSpc>
              <a:spcBef>
                <a:spcPts val="1134"/>
              </a:spcBef>
              <a:buClr>
                <a:srgbClr val="000000"/>
              </a:buClr>
              <a:buSzPct val="75000"/>
              <a:buFont typeface="Symbol" charset="2"/>
              <a:buChar char=""/>
            </a:pPr>
            <a:r>
              <a:rPr lang="de-DE" sz="3200" b="0" u="none" strike="noStrike">
                <a:solidFill>
                  <a:schemeClr val="dk1"/>
                </a:solidFill>
                <a:effectLst/>
                <a:uFillTx/>
                <a:latin typeface="Garet Book"/>
              </a:rPr>
              <a:t>Second Outline Level</a:t>
            </a:r>
          </a:p>
          <a:p>
            <a:pPr marL="1296000" lvl="2" indent="-288000">
              <a:lnSpc>
                <a:spcPct val="90000"/>
              </a:lnSpc>
              <a:spcBef>
                <a:spcPts val="850"/>
              </a:spcBef>
              <a:buClr>
                <a:srgbClr val="000000"/>
              </a:buClr>
              <a:buSzPct val="45000"/>
              <a:buFont typeface="Wingdings" charset="2"/>
              <a:buChar char=""/>
            </a:pPr>
            <a:r>
              <a:rPr lang="de-DE" sz="3200" b="0" u="none" strike="noStrike">
                <a:solidFill>
                  <a:schemeClr val="dk1"/>
                </a:solidFill>
                <a:effectLst/>
                <a:uFillTx/>
                <a:latin typeface="Garet Book"/>
              </a:rPr>
              <a:t>Third Outline Level</a:t>
            </a:r>
          </a:p>
          <a:p>
            <a:pPr marL="1728000" lvl="3" indent="-216000">
              <a:lnSpc>
                <a:spcPct val="90000"/>
              </a:lnSpc>
              <a:spcBef>
                <a:spcPts val="567"/>
              </a:spcBef>
              <a:buClr>
                <a:srgbClr val="000000"/>
              </a:buClr>
              <a:buSzPct val="75000"/>
              <a:buFont typeface="Symbol" charset="2"/>
              <a:buChar char=""/>
            </a:pPr>
            <a:r>
              <a:rPr lang="de-DE" sz="3200" b="0" u="none" strike="noStrike">
                <a:solidFill>
                  <a:schemeClr val="dk1"/>
                </a:solidFill>
                <a:effectLst/>
                <a:uFillTx/>
                <a:latin typeface="Garet Book"/>
              </a:rPr>
              <a:t>Fourth Outline Level</a:t>
            </a:r>
          </a:p>
          <a:p>
            <a:pPr marL="2160000" lvl="4" indent="-216000">
              <a:lnSpc>
                <a:spcPct val="90000"/>
              </a:lnSpc>
              <a:spcBef>
                <a:spcPts val="283"/>
              </a:spcBef>
              <a:buClr>
                <a:srgbClr val="000000"/>
              </a:buClr>
              <a:buSzPct val="45000"/>
              <a:buFont typeface="Wingdings" charset="2"/>
              <a:buChar char=""/>
            </a:pPr>
            <a:r>
              <a:rPr lang="de-DE" sz="3200" b="0" u="none" strike="noStrike">
                <a:solidFill>
                  <a:schemeClr val="dk1"/>
                </a:solidFill>
                <a:effectLst/>
                <a:uFillTx/>
                <a:latin typeface="Garet Book"/>
              </a:rPr>
              <a:t>Fifth Outline Level</a:t>
            </a:r>
          </a:p>
          <a:p>
            <a:pPr marL="2592000" lvl="5" indent="-216000">
              <a:lnSpc>
                <a:spcPct val="90000"/>
              </a:lnSpc>
              <a:spcBef>
                <a:spcPts val="283"/>
              </a:spcBef>
              <a:buClr>
                <a:srgbClr val="000000"/>
              </a:buClr>
              <a:buSzPct val="45000"/>
              <a:buFont typeface="Wingdings" charset="2"/>
              <a:buChar char=""/>
            </a:pPr>
            <a:r>
              <a:rPr lang="de-DE" sz="3200" b="0" u="none" strike="noStrike">
                <a:solidFill>
                  <a:schemeClr val="dk1"/>
                </a:solidFill>
                <a:effectLst/>
                <a:uFillTx/>
                <a:latin typeface="Garet Book"/>
              </a:rPr>
              <a:t>Sixth Outline Level</a:t>
            </a:r>
          </a:p>
          <a:p>
            <a:pPr marL="3024000" lvl="6" indent="-216000">
              <a:lnSpc>
                <a:spcPct val="90000"/>
              </a:lnSpc>
              <a:spcBef>
                <a:spcPts val="283"/>
              </a:spcBef>
              <a:buClr>
                <a:srgbClr val="000000"/>
              </a:buClr>
              <a:buSzPct val="45000"/>
              <a:buFont typeface="Wingdings" charset="2"/>
              <a:buChar char=""/>
            </a:pPr>
            <a:r>
              <a:rPr lang="de-DE" sz="3200" b="0" u="none" strike="noStrike">
                <a:solidFill>
                  <a:schemeClr val="dk1"/>
                </a:solidFill>
                <a:effectLst/>
                <a:uFillTx/>
                <a:latin typeface="Garet Book"/>
              </a:rPr>
              <a:t>Seventh Outline Level</a:t>
            </a:r>
          </a:p>
        </p:txBody>
      </p:sp>
      <p:sp>
        <p:nvSpPr>
          <p:cNvPr id="54" name="PlaceHolder 3"/>
          <p:cNvSpPr>
            <a:spLocks noGrp="1"/>
          </p:cNvSpPr>
          <p:nvPr>
            <p:ph type="body"/>
          </p:nvPr>
        </p:nvSpPr>
        <p:spPr>
          <a:xfrm>
            <a:off x="839880" y="2057400"/>
            <a:ext cx="3931920" cy="3811320"/>
          </a:xfrm>
          <a:prstGeom prst="rect">
            <a:avLst/>
          </a:prstGeom>
          <a:noFill/>
          <a:ln w="0">
            <a:noFill/>
          </a:ln>
        </p:spPr>
        <p:txBody>
          <a:bodyPr lIns="91440" tIns="45720" rIns="91440" bIns="45720" anchor="t">
            <a:noAutofit/>
          </a:bodyPr>
          <a:lstStyle/>
          <a:p>
            <a:pPr indent="0" defTabSz="914400">
              <a:lnSpc>
                <a:spcPct val="90000"/>
              </a:lnSpc>
              <a:spcBef>
                <a:spcPts val="1001"/>
              </a:spcBef>
              <a:buNone/>
              <a:tabLst>
                <a:tab pos="0" algn="l"/>
              </a:tabLst>
            </a:pPr>
            <a:r>
              <a:rPr lang="de-DE" sz="1600" b="0" u="none" strike="noStrike">
                <a:solidFill>
                  <a:schemeClr val="dk1"/>
                </a:solidFill>
                <a:effectLst/>
                <a:uFillTx/>
                <a:latin typeface="Garet Book"/>
              </a:rPr>
              <a:t>Textmasterformat bearbeiten</a:t>
            </a:r>
          </a:p>
        </p:txBody>
      </p:sp>
      <p:sp>
        <p:nvSpPr>
          <p:cNvPr id="55" name="PlaceHolder 4"/>
          <p:cNvSpPr>
            <a:spLocks noGrp="1"/>
          </p:cNvSpPr>
          <p:nvPr>
            <p:ph type="dt" idx="31"/>
          </p:nvPr>
        </p:nvSpPr>
        <p:spPr>
          <a:xfrm>
            <a:off x="838080" y="6356520"/>
            <a:ext cx="2742840" cy="364680"/>
          </a:xfrm>
          <a:prstGeom prst="rect">
            <a:avLst/>
          </a:prstGeom>
          <a:noFill/>
          <a:ln w="0">
            <a:noFill/>
          </a:ln>
        </p:spPr>
        <p:txBody>
          <a:bodyPr lIns="91440" tIns="45720" rIns="91440" bIns="45720" anchor="ctr">
            <a:noAutofit/>
          </a:bodyPr>
          <a:lstStyle>
            <a:lvl1pPr indent="0" defTabSz="914400">
              <a:lnSpc>
                <a:spcPct val="100000"/>
              </a:lnSpc>
              <a:buNone/>
              <a:defRPr lang="de-DE" sz="1200" b="0" u="none" strike="noStrike">
                <a:solidFill>
                  <a:schemeClr val="dk1">
                    <a:tint val="75000"/>
                  </a:schemeClr>
                </a:solidFill>
                <a:effectLst/>
                <a:uFillTx/>
                <a:latin typeface="Garet Book"/>
              </a:defRPr>
            </a:lvl1pPr>
          </a:lstStyle>
          <a:p>
            <a:pPr indent="0" defTabSz="914400">
              <a:lnSpc>
                <a:spcPct val="100000"/>
              </a:lnSpc>
              <a:buNone/>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56" name="PlaceHolder 5"/>
          <p:cNvSpPr>
            <a:spLocks noGrp="1"/>
          </p:cNvSpPr>
          <p:nvPr>
            <p:ph type="ftr" idx="32"/>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nl-BE" sz="1400" b="0" u="none" strike="noStrike">
                <a:solidFill>
                  <a:srgbClr val="000000"/>
                </a:solidFill>
                <a:effectLst/>
                <a:uFillTx/>
                <a:latin typeface="Times New Roman"/>
              </a:defRPr>
            </a:lvl1pPr>
          </a:lstStyle>
          <a:p>
            <a:pPr indent="0" algn="ctr">
              <a:buNone/>
            </a:pPr>
            <a:r>
              <a:rPr lang="nl-BE" sz="1400" b="0" u="none" strike="noStrike">
                <a:solidFill>
                  <a:srgbClr val="000000"/>
                </a:solidFill>
                <a:effectLst/>
                <a:uFillTx/>
                <a:latin typeface="Times New Roman"/>
              </a:rPr>
              <a:t>&lt;footer&gt;</a:t>
            </a:r>
          </a:p>
        </p:txBody>
      </p:sp>
      <p:sp>
        <p:nvSpPr>
          <p:cNvPr id="57" name="PlaceHolder 6"/>
          <p:cNvSpPr>
            <a:spLocks noGrp="1"/>
          </p:cNvSpPr>
          <p:nvPr>
            <p:ph type="sldNum" idx="33"/>
          </p:nvPr>
        </p:nvSpPr>
        <p:spPr>
          <a:xfrm>
            <a:off x="8610480" y="6356520"/>
            <a:ext cx="2742840" cy="364680"/>
          </a:xfrm>
          <a:prstGeom prst="rect">
            <a:avLst/>
          </a:prstGeom>
          <a:noFill/>
          <a:ln w="0">
            <a:noFill/>
          </a:ln>
        </p:spPr>
        <p:txBody>
          <a:bodyPr lIns="91440" tIns="45720" rIns="91440" bIns="45720" anchor="ctr">
            <a:noAutofit/>
          </a:bodyPr>
          <a:lstStyle>
            <a:lvl1pPr indent="0" algn="r" defTabSz="914400">
              <a:lnSpc>
                <a:spcPct val="100000"/>
              </a:lnSpc>
              <a:buNone/>
              <a:defRPr lang="de-DE" sz="1200" b="0" u="none" strike="noStrike">
                <a:solidFill>
                  <a:schemeClr val="dk1">
                    <a:tint val="75000"/>
                  </a:schemeClr>
                </a:solidFill>
                <a:effectLst/>
                <a:uFillTx/>
                <a:latin typeface="Garet Book"/>
              </a:defRPr>
            </a:lvl1pPr>
          </a:lstStyle>
          <a:p>
            <a:pPr indent="0" algn="r" defTabSz="914400">
              <a:lnSpc>
                <a:spcPct val="100000"/>
              </a:lnSpc>
              <a:buNone/>
            </a:pPr>
            <a:fld id="{AEF2A383-228C-40F5-9639-966F8442A9A8}"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vertTx" preserve="1">
  <p:cSld name="Titel und vertikaler Text">
    <p:bg>
      <p:bgPr>
        <a:solidFill>
          <a:srgbClr val="E7EBF0"/>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a:noFill/>
          <a:ln w="0">
            <a:noFill/>
          </a:ln>
        </p:spPr>
        <p:txBody>
          <a:bodyPr lIns="91440" tIns="45720" rIns="91440" bIns="45720" anchor="ctr">
            <a:noAutofit/>
          </a:bodyPr>
          <a:lstStyle/>
          <a:p>
            <a:pPr indent="0" defTabSz="914400">
              <a:lnSpc>
                <a:spcPct val="90000"/>
              </a:lnSpc>
              <a:buNone/>
            </a:pPr>
            <a:r>
              <a:rPr lang="de-DE" sz="4400" b="0" u="none" strike="noStrike">
                <a:solidFill>
                  <a:schemeClr val="dk1"/>
                </a:solidFill>
                <a:effectLst/>
                <a:uFillTx/>
                <a:latin typeface="Garet Heavy"/>
              </a:rPr>
              <a:t>Titelmasterformat durch Klicken bearbeiten</a:t>
            </a:r>
            <a:endParaRPr lang="de-DE" sz="4400" b="0" u="none" strike="noStrike">
              <a:solidFill>
                <a:schemeClr val="dk1"/>
              </a:solidFill>
              <a:effectLst/>
              <a:uFillTx/>
              <a:latin typeface="Garet Book"/>
            </a:endParaRPr>
          </a:p>
        </p:txBody>
      </p:sp>
      <p:sp>
        <p:nvSpPr>
          <p:cNvPr id="6" name="PlaceHolder 2"/>
          <p:cNvSpPr>
            <a:spLocks noGrp="1"/>
          </p:cNvSpPr>
          <p:nvPr>
            <p:ph type="body"/>
          </p:nvPr>
        </p:nvSpPr>
        <p:spPr>
          <a:xfrm>
            <a:off x="838080" y="1825560"/>
            <a:ext cx="10515240" cy="4350960"/>
          </a:xfrm>
          <a:prstGeom prst="rect">
            <a:avLst/>
          </a:prstGeom>
          <a:noFill/>
          <a:ln w="0">
            <a:noFill/>
          </a:ln>
        </p:spPr>
        <p:txBody>
          <a:bodyPr vert="eaVert"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2800" b="0" u="none" strike="noStrike">
                <a:solidFill>
                  <a:schemeClr val="dk1"/>
                </a:solidFill>
                <a:effectLst/>
                <a:uFillTx/>
                <a:latin typeface="Garet Book"/>
              </a:rPr>
              <a:t>Textmasterformat bearbeiten</a:t>
            </a:r>
          </a:p>
          <a:p>
            <a:pPr marL="685800" lvl="1"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Zweite Ebene</a:t>
            </a:r>
          </a:p>
          <a:p>
            <a:pPr marL="1143000" lvl="2"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Dritte Ebene</a:t>
            </a:r>
          </a:p>
          <a:p>
            <a:pPr marL="1600200" lvl="3"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Vierte Ebene</a:t>
            </a:r>
          </a:p>
          <a:p>
            <a:pPr marL="2057400" lvl="4"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Fünfte Ebene</a:t>
            </a:r>
          </a:p>
        </p:txBody>
      </p:sp>
      <p:sp>
        <p:nvSpPr>
          <p:cNvPr id="7" name="PlaceHolder 3"/>
          <p:cNvSpPr>
            <a:spLocks noGrp="1"/>
          </p:cNvSpPr>
          <p:nvPr>
            <p:ph type="dt" idx="4"/>
          </p:nvPr>
        </p:nvSpPr>
        <p:spPr>
          <a:xfrm>
            <a:off x="838080" y="6356520"/>
            <a:ext cx="2742840" cy="364680"/>
          </a:xfrm>
          <a:prstGeom prst="rect">
            <a:avLst/>
          </a:prstGeom>
          <a:noFill/>
          <a:ln w="0">
            <a:noFill/>
          </a:ln>
        </p:spPr>
        <p:txBody>
          <a:bodyPr lIns="91440" tIns="45720" rIns="91440" bIns="45720" anchor="ctr">
            <a:noAutofit/>
          </a:bodyPr>
          <a:lstStyle>
            <a:lvl1pPr indent="0" defTabSz="914400">
              <a:lnSpc>
                <a:spcPct val="100000"/>
              </a:lnSpc>
              <a:buNone/>
              <a:defRPr lang="de-DE" sz="1200" b="0" u="none" strike="noStrike">
                <a:solidFill>
                  <a:schemeClr val="dk1">
                    <a:tint val="75000"/>
                  </a:schemeClr>
                </a:solidFill>
                <a:effectLst/>
                <a:uFillTx/>
                <a:latin typeface="Garet Book"/>
              </a:defRPr>
            </a:lvl1pPr>
          </a:lstStyle>
          <a:p>
            <a:pPr indent="0" defTabSz="914400">
              <a:lnSpc>
                <a:spcPct val="100000"/>
              </a:lnSpc>
              <a:buNone/>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8" name="PlaceHolder 4"/>
          <p:cNvSpPr>
            <a:spLocks noGrp="1"/>
          </p:cNvSpPr>
          <p:nvPr>
            <p:ph type="ftr" idx="5"/>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nl-BE" sz="1400" b="0" u="none" strike="noStrike">
                <a:solidFill>
                  <a:srgbClr val="000000"/>
                </a:solidFill>
                <a:effectLst/>
                <a:uFillTx/>
                <a:latin typeface="Times New Roman"/>
              </a:defRPr>
            </a:lvl1pPr>
          </a:lstStyle>
          <a:p>
            <a:pPr indent="0" algn="ctr">
              <a:buNone/>
            </a:pPr>
            <a:r>
              <a:rPr lang="nl-BE" sz="1400" b="0" u="none" strike="noStrike">
                <a:solidFill>
                  <a:srgbClr val="000000"/>
                </a:solidFill>
                <a:effectLst/>
                <a:uFillTx/>
                <a:latin typeface="Times New Roman"/>
              </a:rPr>
              <a:t>&lt;footer&gt;</a:t>
            </a:r>
          </a:p>
        </p:txBody>
      </p:sp>
      <p:sp>
        <p:nvSpPr>
          <p:cNvPr id="9" name="PlaceHolder 5"/>
          <p:cNvSpPr>
            <a:spLocks noGrp="1"/>
          </p:cNvSpPr>
          <p:nvPr>
            <p:ph type="sldNum" idx="6"/>
          </p:nvPr>
        </p:nvSpPr>
        <p:spPr>
          <a:xfrm>
            <a:off x="8610480" y="6356520"/>
            <a:ext cx="2742840" cy="364680"/>
          </a:xfrm>
          <a:prstGeom prst="rect">
            <a:avLst/>
          </a:prstGeom>
          <a:noFill/>
          <a:ln w="0">
            <a:noFill/>
          </a:ln>
        </p:spPr>
        <p:txBody>
          <a:bodyPr lIns="91440" tIns="45720" rIns="91440" bIns="45720" anchor="ctr">
            <a:noAutofit/>
          </a:bodyPr>
          <a:lstStyle>
            <a:lvl1pPr indent="0" algn="r" defTabSz="914400">
              <a:lnSpc>
                <a:spcPct val="100000"/>
              </a:lnSpc>
              <a:buNone/>
              <a:defRPr lang="de-DE" sz="1200" b="0" u="none" strike="noStrike">
                <a:solidFill>
                  <a:schemeClr val="dk1">
                    <a:tint val="75000"/>
                  </a:schemeClr>
                </a:solidFill>
                <a:effectLst/>
                <a:uFillTx/>
                <a:latin typeface="Garet Book"/>
              </a:defRPr>
            </a:lvl1pPr>
          </a:lstStyle>
          <a:p>
            <a:pPr indent="0" algn="r" defTabSz="914400">
              <a:lnSpc>
                <a:spcPct val="100000"/>
              </a:lnSpc>
              <a:buNone/>
            </a:pPr>
            <a:fld id="{B67B1BFA-F3FB-4888-9245-04C1F7CC620D}"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bg>
      <p:bgPr>
        <a:solidFill>
          <a:srgbClr val="E7EBF0"/>
        </a:solidFill>
        <a:effectLst/>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8724960" y="365040"/>
            <a:ext cx="2628720" cy="5811480"/>
          </a:xfrm>
          <a:prstGeom prst="rect">
            <a:avLst/>
          </a:prstGeom>
          <a:noFill/>
          <a:ln w="0">
            <a:noFill/>
          </a:ln>
        </p:spPr>
        <p:txBody>
          <a:bodyPr vert="eaVert" lIns="91440" tIns="45720" rIns="91440" bIns="45720" anchor="ctr">
            <a:noAutofit/>
          </a:bodyPr>
          <a:lstStyle/>
          <a:p>
            <a:pPr indent="0" defTabSz="914400">
              <a:lnSpc>
                <a:spcPct val="90000"/>
              </a:lnSpc>
              <a:buNone/>
            </a:pPr>
            <a:r>
              <a:rPr lang="de-DE" sz="4400" b="0" u="none" strike="noStrike">
                <a:solidFill>
                  <a:schemeClr val="dk1"/>
                </a:solidFill>
                <a:effectLst/>
                <a:uFillTx/>
                <a:latin typeface="Garet Heavy"/>
              </a:rPr>
              <a:t>Titelmasterformat durch Klicken bearbeiten</a:t>
            </a:r>
            <a:endParaRPr lang="de-DE" sz="4400" b="0" u="none" strike="noStrike">
              <a:solidFill>
                <a:schemeClr val="dk1"/>
              </a:solidFill>
              <a:effectLst/>
              <a:uFillTx/>
              <a:latin typeface="Garet Book"/>
            </a:endParaRPr>
          </a:p>
        </p:txBody>
      </p:sp>
      <p:sp>
        <p:nvSpPr>
          <p:cNvPr id="11" name="PlaceHolder 2"/>
          <p:cNvSpPr>
            <a:spLocks noGrp="1"/>
          </p:cNvSpPr>
          <p:nvPr>
            <p:ph type="body"/>
          </p:nvPr>
        </p:nvSpPr>
        <p:spPr>
          <a:xfrm>
            <a:off x="838080" y="365040"/>
            <a:ext cx="7733880" cy="5811480"/>
          </a:xfrm>
          <a:prstGeom prst="rect">
            <a:avLst/>
          </a:prstGeom>
          <a:noFill/>
          <a:ln w="0">
            <a:noFill/>
          </a:ln>
        </p:spPr>
        <p:txBody>
          <a:bodyPr vert="eaVert"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2800" b="0" u="none" strike="noStrike">
                <a:solidFill>
                  <a:schemeClr val="dk1"/>
                </a:solidFill>
                <a:effectLst/>
                <a:uFillTx/>
                <a:latin typeface="Garet Book"/>
              </a:rPr>
              <a:t>Textmasterformat bearbeiten</a:t>
            </a:r>
          </a:p>
          <a:p>
            <a:pPr marL="685800" lvl="1"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Zweite Ebene</a:t>
            </a:r>
          </a:p>
          <a:p>
            <a:pPr marL="1143000" lvl="2"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Dritte Ebene</a:t>
            </a:r>
          </a:p>
          <a:p>
            <a:pPr marL="1600200" lvl="3"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Vierte Ebene</a:t>
            </a:r>
          </a:p>
          <a:p>
            <a:pPr marL="2057400" lvl="4"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Fünfte Ebene</a:t>
            </a:r>
          </a:p>
        </p:txBody>
      </p:sp>
      <p:sp>
        <p:nvSpPr>
          <p:cNvPr id="12" name="PlaceHolder 3"/>
          <p:cNvSpPr>
            <a:spLocks noGrp="1"/>
          </p:cNvSpPr>
          <p:nvPr>
            <p:ph type="dt" idx="7"/>
          </p:nvPr>
        </p:nvSpPr>
        <p:spPr>
          <a:xfrm>
            <a:off x="838080" y="6356520"/>
            <a:ext cx="2742840" cy="364680"/>
          </a:xfrm>
          <a:prstGeom prst="rect">
            <a:avLst/>
          </a:prstGeom>
          <a:noFill/>
          <a:ln w="0">
            <a:noFill/>
          </a:ln>
        </p:spPr>
        <p:txBody>
          <a:bodyPr lIns="91440" tIns="45720" rIns="91440" bIns="45720" anchor="ctr">
            <a:noAutofit/>
          </a:bodyPr>
          <a:lstStyle>
            <a:lvl1pPr indent="0" defTabSz="914400">
              <a:lnSpc>
                <a:spcPct val="100000"/>
              </a:lnSpc>
              <a:buNone/>
              <a:defRPr lang="de-DE" sz="1200" b="0" u="none" strike="noStrike">
                <a:solidFill>
                  <a:schemeClr val="dk1">
                    <a:tint val="75000"/>
                  </a:schemeClr>
                </a:solidFill>
                <a:effectLst/>
                <a:uFillTx/>
                <a:latin typeface="Garet Book"/>
              </a:defRPr>
            </a:lvl1pPr>
          </a:lstStyle>
          <a:p>
            <a:pPr indent="0" defTabSz="914400">
              <a:lnSpc>
                <a:spcPct val="100000"/>
              </a:lnSpc>
              <a:buNone/>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13" name="PlaceHolder 4"/>
          <p:cNvSpPr>
            <a:spLocks noGrp="1"/>
          </p:cNvSpPr>
          <p:nvPr>
            <p:ph type="ftr" idx="8"/>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nl-BE" sz="1400" b="0" u="none" strike="noStrike">
                <a:solidFill>
                  <a:srgbClr val="000000"/>
                </a:solidFill>
                <a:effectLst/>
                <a:uFillTx/>
                <a:latin typeface="Times New Roman"/>
              </a:defRPr>
            </a:lvl1pPr>
          </a:lstStyle>
          <a:p>
            <a:pPr indent="0" algn="ctr">
              <a:buNone/>
            </a:pPr>
            <a:r>
              <a:rPr lang="nl-BE" sz="1400" b="0" u="none" strike="noStrike">
                <a:solidFill>
                  <a:srgbClr val="000000"/>
                </a:solidFill>
                <a:effectLst/>
                <a:uFillTx/>
                <a:latin typeface="Times New Roman"/>
              </a:rPr>
              <a:t>&lt;footer&gt;</a:t>
            </a:r>
          </a:p>
        </p:txBody>
      </p:sp>
      <p:sp>
        <p:nvSpPr>
          <p:cNvPr id="14" name="PlaceHolder 5"/>
          <p:cNvSpPr>
            <a:spLocks noGrp="1"/>
          </p:cNvSpPr>
          <p:nvPr>
            <p:ph type="sldNum" idx="9"/>
          </p:nvPr>
        </p:nvSpPr>
        <p:spPr>
          <a:xfrm>
            <a:off x="8610480" y="6356520"/>
            <a:ext cx="2742840" cy="364680"/>
          </a:xfrm>
          <a:prstGeom prst="rect">
            <a:avLst/>
          </a:prstGeom>
          <a:noFill/>
          <a:ln w="0">
            <a:noFill/>
          </a:ln>
        </p:spPr>
        <p:txBody>
          <a:bodyPr lIns="91440" tIns="45720" rIns="91440" bIns="45720" anchor="ctr">
            <a:noAutofit/>
          </a:bodyPr>
          <a:lstStyle>
            <a:lvl1pPr indent="0" algn="r" defTabSz="914400">
              <a:lnSpc>
                <a:spcPct val="100000"/>
              </a:lnSpc>
              <a:buNone/>
              <a:defRPr lang="de-DE" sz="1200" b="0" u="none" strike="noStrike">
                <a:solidFill>
                  <a:schemeClr val="dk1">
                    <a:tint val="75000"/>
                  </a:schemeClr>
                </a:solidFill>
                <a:effectLst/>
                <a:uFillTx/>
                <a:latin typeface="Garet Book"/>
              </a:defRPr>
            </a:lvl1pPr>
          </a:lstStyle>
          <a:p>
            <a:pPr indent="0" algn="r" defTabSz="914400">
              <a:lnSpc>
                <a:spcPct val="100000"/>
              </a:lnSpc>
              <a:buNone/>
            </a:pPr>
            <a:fld id="{B947D260-88DA-4483-87CF-18EE2D42D163}"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el und Inhalt">
    <p:bg>
      <p:bgPr>
        <a:solidFill>
          <a:srgbClr val="E7EBF0"/>
        </a:solidFill>
        <a:effectLst/>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838080" y="365040"/>
            <a:ext cx="10515240" cy="1325160"/>
          </a:xfrm>
          <a:prstGeom prst="rect">
            <a:avLst/>
          </a:prstGeom>
          <a:noFill/>
          <a:ln w="0">
            <a:noFill/>
          </a:ln>
        </p:spPr>
        <p:txBody>
          <a:bodyPr lIns="91440" tIns="45720" rIns="91440" bIns="45720" anchor="ctr">
            <a:noAutofit/>
          </a:bodyPr>
          <a:lstStyle/>
          <a:p>
            <a:pPr indent="0" defTabSz="914400">
              <a:lnSpc>
                <a:spcPct val="90000"/>
              </a:lnSpc>
              <a:buNone/>
            </a:pPr>
            <a:r>
              <a:rPr lang="de-DE" sz="4400" b="0" u="none" strike="noStrike">
                <a:solidFill>
                  <a:schemeClr val="dk1"/>
                </a:solidFill>
                <a:effectLst/>
                <a:uFillTx/>
                <a:latin typeface="Garet Heavy"/>
              </a:rPr>
              <a:t>Titelmasterformat durch Klicken bearbeiten</a:t>
            </a:r>
            <a:endParaRPr lang="de-DE" sz="4400" b="0" u="none" strike="noStrike">
              <a:solidFill>
                <a:schemeClr val="dk1"/>
              </a:solidFill>
              <a:effectLst/>
              <a:uFillTx/>
              <a:latin typeface="Garet Book"/>
            </a:endParaRPr>
          </a:p>
        </p:txBody>
      </p:sp>
      <p:sp>
        <p:nvSpPr>
          <p:cNvPr id="16" name="PlaceHolder 2"/>
          <p:cNvSpPr>
            <a:spLocks noGrp="1"/>
          </p:cNvSpPr>
          <p:nvPr>
            <p:ph type="body"/>
          </p:nvPr>
        </p:nvSpPr>
        <p:spPr>
          <a:xfrm>
            <a:off x="838080" y="1825560"/>
            <a:ext cx="10515240" cy="435096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2800" b="0" u="none" strike="noStrike">
                <a:solidFill>
                  <a:schemeClr val="dk1"/>
                </a:solidFill>
                <a:effectLst/>
                <a:uFillTx/>
                <a:latin typeface="Garet Book"/>
              </a:rPr>
              <a:t>Textmasterformat bearbeiten</a:t>
            </a:r>
          </a:p>
          <a:p>
            <a:pPr marL="685800" lvl="1"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Zweite Ebene</a:t>
            </a:r>
          </a:p>
          <a:p>
            <a:pPr marL="1143000" lvl="2"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Dritte Ebene</a:t>
            </a:r>
          </a:p>
          <a:p>
            <a:pPr marL="1600200" lvl="3"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Vierte Ebene</a:t>
            </a:r>
          </a:p>
          <a:p>
            <a:pPr marL="2057400" lvl="4"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Fünfte Ebene</a:t>
            </a:r>
          </a:p>
        </p:txBody>
      </p:sp>
      <p:sp>
        <p:nvSpPr>
          <p:cNvPr id="17" name="PlaceHolder 3"/>
          <p:cNvSpPr>
            <a:spLocks noGrp="1"/>
          </p:cNvSpPr>
          <p:nvPr>
            <p:ph type="dt" idx="10"/>
          </p:nvPr>
        </p:nvSpPr>
        <p:spPr>
          <a:xfrm>
            <a:off x="838080" y="6356520"/>
            <a:ext cx="2742840" cy="364680"/>
          </a:xfrm>
          <a:prstGeom prst="rect">
            <a:avLst/>
          </a:prstGeom>
          <a:noFill/>
          <a:ln w="0">
            <a:noFill/>
          </a:ln>
        </p:spPr>
        <p:txBody>
          <a:bodyPr lIns="91440" tIns="45720" rIns="91440" bIns="45720" anchor="ctr">
            <a:noAutofit/>
          </a:bodyPr>
          <a:lstStyle>
            <a:lvl1pPr indent="0" defTabSz="914400">
              <a:lnSpc>
                <a:spcPct val="100000"/>
              </a:lnSpc>
              <a:buNone/>
              <a:defRPr lang="de-DE" sz="1200" b="0" u="none" strike="noStrike">
                <a:solidFill>
                  <a:schemeClr val="dk1">
                    <a:tint val="75000"/>
                  </a:schemeClr>
                </a:solidFill>
                <a:effectLst/>
                <a:uFillTx/>
                <a:latin typeface="Garet Book"/>
              </a:defRPr>
            </a:lvl1pPr>
          </a:lstStyle>
          <a:p>
            <a:pPr indent="0" defTabSz="914400">
              <a:lnSpc>
                <a:spcPct val="100000"/>
              </a:lnSpc>
              <a:buNone/>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18" name="PlaceHolder 4"/>
          <p:cNvSpPr>
            <a:spLocks noGrp="1"/>
          </p:cNvSpPr>
          <p:nvPr>
            <p:ph type="ftr" idx="11"/>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nl-BE" sz="1400" b="0" u="none" strike="noStrike">
                <a:solidFill>
                  <a:srgbClr val="000000"/>
                </a:solidFill>
                <a:effectLst/>
                <a:uFillTx/>
                <a:latin typeface="Times New Roman"/>
              </a:defRPr>
            </a:lvl1pPr>
          </a:lstStyle>
          <a:p>
            <a:pPr indent="0" algn="ctr">
              <a:buNone/>
            </a:pPr>
            <a:r>
              <a:rPr lang="nl-BE" sz="1400" b="0" u="none" strike="noStrike">
                <a:solidFill>
                  <a:srgbClr val="000000"/>
                </a:solidFill>
                <a:effectLst/>
                <a:uFillTx/>
                <a:latin typeface="Times New Roman"/>
              </a:rPr>
              <a:t>&lt;footer&gt;</a:t>
            </a:r>
          </a:p>
        </p:txBody>
      </p:sp>
      <p:sp>
        <p:nvSpPr>
          <p:cNvPr id="19" name="PlaceHolder 5"/>
          <p:cNvSpPr>
            <a:spLocks noGrp="1"/>
          </p:cNvSpPr>
          <p:nvPr>
            <p:ph type="sldNum" idx="12"/>
          </p:nvPr>
        </p:nvSpPr>
        <p:spPr>
          <a:xfrm>
            <a:off x="8610480" y="6356520"/>
            <a:ext cx="2742840" cy="364680"/>
          </a:xfrm>
          <a:prstGeom prst="rect">
            <a:avLst/>
          </a:prstGeom>
          <a:noFill/>
          <a:ln w="0">
            <a:noFill/>
          </a:ln>
        </p:spPr>
        <p:txBody>
          <a:bodyPr lIns="91440" tIns="45720" rIns="91440" bIns="45720" anchor="ctr">
            <a:noAutofit/>
          </a:bodyPr>
          <a:lstStyle>
            <a:lvl1pPr indent="0" algn="r" defTabSz="914400">
              <a:lnSpc>
                <a:spcPct val="100000"/>
              </a:lnSpc>
              <a:buNone/>
              <a:defRPr lang="de-DE" sz="1200" b="0" u="none" strike="noStrike">
                <a:solidFill>
                  <a:schemeClr val="dk1">
                    <a:tint val="75000"/>
                  </a:schemeClr>
                </a:solidFill>
                <a:effectLst/>
                <a:uFillTx/>
                <a:latin typeface="Garet Book"/>
              </a:defRPr>
            </a:lvl1pPr>
          </a:lstStyle>
          <a:p>
            <a:pPr indent="0" algn="r" defTabSz="914400">
              <a:lnSpc>
                <a:spcPct val="100000"/>
              </a:lnSpc>
              <a:buNone/>
            </a:pPr>
            <a:fld id="{AF21FDBF-E5D1-4D1F-A85D-C9C11FC90387}"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Abschnitts-&#10;überschrift">
    <p:bg>
      <p:bgPr>
        <a:solidFill>
          <a:srgbClr val="E7EBF0"/>
        </a:solidFill>
        <a:effectLst/>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831960" y="1709640"/>
            <a:ext cx="10515240" cy="2852280"/>
          </a:xfrm>
          <a:prstGeom prst="rect">
            <a:avLst/>
          </a:prstGeom>
          <a:noFill/>
          <a:ln w="0">
            <a:noFill/>
          </a:ln>
        </p:spPr>
        <p:txBody>
          <a:bodyPr lIns="91440" tIns="45720" rIns="91440" bIns="45720" anchor="b">
            <a:noAutofit/>
          </a:bodyPr>
          <a:lstStyle/>
          <a:p>
            <a:pPr indent="0" defTabSz="914400">
              <a:lnSpc>
                <a:spcPct val="90000"/>
              </a:lnSpc>
              <a:buNone/>
            </a:pPr>
            <a:r>
              <a:rPr lang="de-DE" sz="6000" b="0" u="none" strike="noStrike">
                <a:solidFill>
                  <a:schemeClr val="dk1"/>
                </a:solidFill>
                <a:effectLst/>
                <a:uFillTx/>
                <a:latin typeface="Garet Heavy"/>
              </a:rPr>
              <a:t>Titelmasterformat durch Klicken bearbeiten</a:t>
            </a:r>
            <a:endParaRPr lang="de-DE" sz="6000" b="0" u="none" strike="noStrike">
              <a:solidFill>
                <a:schemeClr val="dk1"/>
              </a:solidFill>
              <a:effectLst/>
              <a:uFillTx/>
              <a:latin typeface="Garet Book"/>
            </a:endParaRPr>
          </a:p>
        </p:txBody>
      </p:sp>
      <p:sp>
        <p:nvSpPr>
          <p:cNvPr id="21" name="PlaceHolder 2"/>
          <p:cNvSpPr>
            <a:spLocks noGrp="1"/>
          </p:cNvSpPr>
          <p:nvPr>
            <p:ph type="body"/>
          </p:nvPr>
        </p:nvSpPr>
        <p:spPr>
          <a:xfrm>
            <a:off x="831960" y="4589640"/>
            <a:ext cx="10515240" cy="1499760"/>
          </a:xfrm>
          <a:prstGeom prst="rect">
            <a:avLst/>
          </a:prstGeom>
          <a:noFill/>
          <a:ln w="0">
            <a:noFill/>
          </a:ln>
        </p:spPr>
        <p:txBody>
          <a:bodyPr lIns="91440" tIns="45720" rIns="91440" bIns="45720" anchor="t">
            <a:noAutofit/>
          </a:bodyPr>
          <a:lstStyle/>
          <a:p>
            <a:pPr indent="0" defTabSz="914400">
              <a:lnSpc>
                <a:spcPct val="90000"/>
              </a:lnSpc>
              <a:spcBef>
                <a:spcPts val="1001"/>
              </a:spcBef>
              <a:buNone/>
              <a:tabLst>
                <a:tab pos="0" algn="l"/>
              </a:tabLst>
            </a:pPr>
            <a:r>
              <a:rPr lang="de-DE" sz="2400" b="0" u="none" strike="noStrike">
                <a:solidFill>
                  <a:schemeClr val="dk1">
                    <a:tint val="75000"/>
                  </a:schemeClr>
                </a:solidFill>
                <a:effectLst/>
                <a:uFillTx/>
                <a:latin typeface="Garet Book"/>
              </a:rPr>
              <a:t>Textmasterformat bearbeiten</a:t>
            </a:r>
            <a:endParaRPr lang="de-DE" sz="2400" b="0" u="none" strike="noStrike">
              <a:solidFill>
                <a:schemeClr val="dk1"/>
              </a:solidFill>
              <a:effectLst/>
              <a:uFillTx/>
              <a:latin typeface="Garet Book"/>
            </a:endParaRPr>
          </a:p>
        </p:txBody>
      </p:sp>
      <p:sp>
        <p:nvSpPr>
          <p:cNvPr id="22" name="PlaceHolder 3"/>
          <p:cNvSpPr>
            <a:spLocks noGrp="1"/>
          </p:cNvSpPr>
          <p:nvPr>
            <p:ph type="dt" idx="13"/>
          </p:nvPr>
        </p:nvSpPr>
        <p:spPr>
          <a:xfrm>
            <a:off x="838080" y="6356520"/>
            <a:ext cx="2742840" cy="364680"/>
          </a:xfrm>
          <a:prstGeom prst="rect">
            <a:avLst/>
          </a:prstGeom>
          <a:noFill/>
          <a:ln w="0">
            <a:noFill/>
          </a:ln>
        </p:spPr>
        <p:txBody>
          <a:bodyPr lIns="91440" tIns="45720" rIns="91440" bIns="45720" anchor="ctr">
            <a:noAutofit/>
          </a:bodyPr>
          <a:lstStyle>
            <a:lvl1pPr indent="0" defTabSz="914400">
              <a:lnSpc>
                <a:spcPct val="100000"/>
              </a:lnSpc>
              <a:buNone/>
              <a:defRPr lang="de-DE" sz="1200" b="0" u="none" strike="noStrike">
                <a:solidFill>
                  <a:schemeClr val="dk1">
                    <a:tint val="75000"/>
                  </a:schemeClr>
                </a:solidFill>
                <a:effectLst/>
                <a:uFillTx/>
                <a:latin typeface="Garet Book"/>
              </a:defRPr>
            </a:lvl1pPr>
          </a:lstStyle>
          <a:p>
            <a:pPr indent="0" defTabSz="914400">
              <a:lnSpc>
                <a:spcPct val="100000"/>
              </a:lnSpc>
              <a:buNone/>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23" name="PlaceHolder 4"/>
          <p:cNvSpPr>
            <a:spLocks noGrp="1"/>
          </p:cNvSpPr>
          <p:nvPr>
            <p:ph type="ftr" idx="14"/>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nl-BE" sz="1400" b="0" u="none" strike="noStrike">
                <a:solidFill>
                  <a:srgbClr val="000000"/>
                </a:solidFill>
                <a:effectLst/>
                <a:uFillTx/>
                <a:latin typeface="Times New Roman"/>
              </a:defRPr>
            </a:lvl1pPr>
          </a:lstStyle>
          <a:p>
            <a:pPr indent="0" algn="ctr">
              <a:buNone/>
            </a:pPr>
            <a:r>
              <a:rPr lang="nl-BE" sz="1400" b="0" u="none" strike="noStrike">
                <a:solidFill>
                  <a:srgbClr val="000000"/>
                </a:solidFill>
                <a:effectLst/>
                <a:uFillTx/>
                <a:latin typeface="Times New Roman"/>
              </a:rPr>
              <a:t>&lt;footer&gt;</a:t>
            </a:r>
          </a:p>
        </p:txBody>
      </p:sp>
      <p:sp>
        <p:nvSpPr>
          <p:cNvPr id="24" name="PlaceHolder 5"/>
          <p:cNvSpPr>
            <a:spLocks noGrp="1"/>
          </p:cNvSpPr>
          <p:nvPr>
            <p:ph type="sldNum" idx="15"/>
          </p:nvPr>
        </p:nvSpPr>
        <p:spPr>
          <a:xfrm>
            <a:off x="8610480" y="6356520"/>
            <a:ext cx="2742840" cy="364680"/>
          </a:xfrm>
          <a:prstGeom prst="rect">
            <a:avLst/>
          </a:prstGeom>
          <a:noFill/>
          <a:ln w="0">
            <a:noFill/>
          </a:ln>
        </p:spPr>
        <p:txBody>
          <a:bodyPr lIns="91440" tIns="45720" rIns="91440" bIns="45720" anchor="ctr">
            <a:noAutofit/>
          </a:bodyPr>
          <a:lstStyle>
            <a:lvl1pPr indent="0" algn="r" defTabSz="914400">
              <a:lnSpc>
                <a:spcPct val="100000"/>
              </a:lnSpc>
              <a:buNone/>
              <a:defRPr lang="de-DE" sz="1200" b="0" u="none" strike="noStrike">
                <a:solidFill>
                  <a:schemeClr val="dk1">
                    <a:tint val="75000"/>
                  </a:schemeClr>
                </a:solidFill>
                <a:effectLst/>
                <a:uFillTx/>
                <a:latin typeface="Garet Book"/>
              </a:defRPr>
            </a:lvl1pPr>
          </a:lstStyle>
          <a:p>
            <a:pPr indent="0" algn="r" defTabSz="914400">
              <a:lnSpc>
                <a:spcPct val="100000"/>
              </a:lnSpc>
              <a:buNone/>
            </a:pPr>
            <a:fld id="{4F384A80-A4C7-491F-8CC5-0284C19ED648}"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Zwei Inhalte">
    <p:bg>
      <p:bgPr>
        <a:solidFill>
          <a:srgbClr val="E7EBF0"/>
        </a:solidFill>
        <a:effectLst/>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838080" y="365040"/>
            <a:ext cx="10515240" cy="1325160"/>
          </a:xfrm>
          <a:prstGeom prst="rect">
            <a:avLst/>
          </a:prstGeom>
          <a:noFill/>
          <a:ln w="0">
            <a:noFill/>
          </a:ln>
        </p:spPr>
        <p:txBody>
          <a:bodyPr lIns="91440" tIns="45720" rIns="91440" bIns="45720" anchor="ctr">
            <a:noAutofit/>
          </a:bodyPr>
          <a:lstStyle/>
          <a:p>
            <a:pPr indent="0" defTabSz="914400">
              <a:lnSpc>
                <a:spcPct val="90000"/>
              </a:lnSpc>
              <a:buNone/>
            </a:pPr>
            <a:r>
              <a:rPr lang="de-DE" sz="4400" b="0" u="none" strike="noStrike">
                <a:solidFill>
                  <a:schemeClr val="dk1"/>
                </a:solidFill>
                <a:effectLst/>
                <a:uFillTx/>
                <a:latin typeface="Garet Heavy"/>
              </a:rPr>
              <a:t>Titelmasterformat durch Klicken bearbeiten</a:t>
            </a:r>
            <a:endParaRPr lang="de-DE" sz="4400" b="0" u="none" strike="noStrike">
              <a:solidFill>
                <a:schemeClr val="dk1"/>
              </a:solidFill>
              <a:effectLst/>
              <a:uFillTx/>
              <a:latin typeface="Garet Book"/>
            </a:endParaRPr>
          </a:p>
        </p:txBody>
      </p:sp>
      <p:sp>
        <p:nvSpPr>
          <p:cNvPr id="26" name="PlaceHolder 2"/>
          <p:cNvSpPr>
            <a:spLocks noGrp="1"/>
          </p:cNvSpPr>
          <p:nvPr>
            <p:ph type="body"/>
          </p:nvPr>
        </p:nvSpPr>
        <p:spPr>
          <a:xfrm>
            <a:off x="838080" y="1825560"/>
            <a:ext cx="5181120" cy="435096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2800" b="0" u="none" strike="noStrike">
                <a:solidFill>
                  <a:schemeClr val="dk1"/>
                </a:solidFill>
                <a:effectLst/>
                <a:uFillTx/>
                <a:latin typeface="Garet Book"/>
              </a:rPr>
              <a:t>Textmasterformat bearbeiten</a:t>
            </a:r>
          </a:p>
          <a:p>
            <a:pPr marL="685800" lvl="1"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Zweite Ebene</a:t>
            </a:r>
          </a:p>
          <a:p>
            <a:pPr marL="1143000" lvl="2"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Dritte Ebene</a:t>
            </a:r>
          </a:p>
          <a:p>
            <a:pPr marL="1600200" lvl="3"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Vierte Ebene</a:t>
            </a:r>
          </a:p>
          <a:p>
            <a:pPr marL="2057400" lvl="4"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Fünfte Ebene</a:t>
            </a:r>
          </a:p>
        </p:txBody>
      </p:sp>
      <p:sp>
        <p:nvSpPr>
          <p:cNvPr id="27" name="PlaceHolder 3"/>
          <p:cNvSpPr>
            <a:spLocks noGrp="1"/>
          </p:cNvSpPr>
          <p:nvPr>
            <p:ph type="body"/>
          </p:nvPr>
        </p:nvSpPr>
        <p:spPr>
          <a:xfrm>
            <a:off x="6172200" y="1825560"/>
            <a:ext cx="5181120" cy="435096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2800" b="0" u="none" strike="noStrike">
                <a:solidFill>
                  <a:schemeClr val="dk1"/>
                </a:solidFill>
                <a:effectLst/>
                <a:uFillTx/>
                <a:latin typeface="Garet Book"/>
              </a:rPr>
              <a:t>Textmasterformat bearbeiten</a:t>
            </a:r>
          </a:p>
          <a:p>
            <a:pPr marL="685800" lvl="1"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Zweite Ebene</a:t>
            </a:r>
          </a:p>
          <a:p>
            <a:pPr marL="1143000" lvl="2"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Dritte Ebene</a:t>
            </a:r>
          </a:p>
          <a:p>
            <a:pPr marL="1600200" lvl="3"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Vierte Ebene</a:t>
            </a:r>
          </a:p>
          <a:p>
            <a:pPr marL="2057400" lvl="4"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Fünfte Ebene</a:t>
            </a:r>
          </a:p>
        </p:txBody>
      </p:sp>
      <p:sp>
        <p:nvSpPr>
          <p:cNvPr id="28" name="PlaceHolder 4"/>
          <p:cNvSpPr>
            <a:spLocks noGrp="1"/>
          </p:cNvSpPr>
          <p:nvPr>
            <p:ph type="dt" idx="16"/>
          </p:nvPr>
        </p:nvSpPr>
        <p:spPr>
          <a:xfrm>
            <a:off x="838080" y="6356520"/>
            <a:ext cx="2742840" cy="364680"/>
          </a:xfrm>
          <a:prstGeom prst="rect">
            <a:avLst/>
          </a:prstGeom>
          <a:noFill/>
          <a:ln w="0">
            <a:noFill/>
          </a:ln>
        </p:spPr>
        <p:txBody>
          <a:bodyPr lIns="91440" tIns="45720" rIns="91440" bIns="45720" anchor="ctr">
            <a:noAutofit/>
          </a:bodyPr>
          <a:lstStyle>
            <a:lvl1pPr indent="0" defTabSz="914400">
              <a:lnSpc>
                <a:spcPct val="100000"/>
              </a:lnSpc>
              <a:buNone/>
              <a:defRPr lang="de-DE" sz="1200" b="0" u="none" strike="noStrike">
                <a:solidFill>
                  <a:schemeClr val="dk1">
                    <a:tint val="75000"/>
                  </a:schemeClr>
                </a:solidFill>
                <a:effectLst/>
                <a:uFillTx/>
                <a:latin typeface="Garet Book"/>
              </a:defRPr>
            </a:lvl1pPr>
          </a:lstStyle>
          <a:p>
            <a:pPr indent="0" defTabSz="914400">
              <a:lnSpc>
                <a:spcPct val="100000"/>
              </a:lnSpc>
              <a:buNone/>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29" name="PlaceHolder 5"/>
          <p:cNvSpPr>
            <a:spLocks noGrp="1"/>
          </p:cNvSpPr>
          <p:nvPr>
            <p:ph type="ftr" idx="17"/>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nl-BE" sz="1400" b="0" u="none" strike="noStrike">
                <a:solidFill>
                  <a:srgbClr val="000000"/>
                </a:solidFill>
                <a:effectLst/>
                <a:uFillTx/>
                <a:latin typeface="Times New Roman"/>
              </a:defRPr>
            </a:lvl1pPr>
          </a:lstStyle>
          <a:p>
            <a:pPr indent="0" algn="ctr">
              <a:buNone/>
            </a:pPr>
            <a:r>
              <a:rPr lang="nl-BE" sz="1400" b="0" u="none" strike="noStrike">
                <a:solidFill>
                  <a:srgbClr val="000000"/>
                </a:solidFill>
                <a:effectLst/>
                <a:uFillTx/>
                <a:latin typeface="Times New Roman"/>
              </a:rPr>
              <a:t>&lt;footer&gt;</a:t>
            </a:r>
          </a:p>
        </p:txBody>
      </p:sp>
      <p:sp>
        <p:nvSpPr>
          <p:cNvPr id="30" name="PlaceHolder 6"/>
          <p:cNvSpPr>
            <a:spLocks noGrp="1"/>
          </p:cNvSpPr>
          <p:nvPr>
            <p:ph type="sldNum" idx="18"/>
          </p:nvPr>
        </p:nvSpPr>
        <p:spPr>
          <a:xfrm>
            <a:off x="8610480" y="6356520"/>
            <a:ext cx="2742840" cy="364680"/>
          </a:xfrm>
          <a:prstGeom prst="rect">
            <a:avLst/>
          </a:prstGeom>
          <a:noFill/>
          <a:ln w="0">
            <a:noFill/>
          </a:ln>
        </p:spPr>
        <p:txBody>
          <a:bodyPr lIns="91440" tIns="45720" rIns="91440" bIns="45720" anchor="ctr">
            <a:noAutofit/>
          </a:bodyPr>
          <a:lstStyle>
            <a:lvl1pPr indent="0" algn="r" defTabSz="914400">
              <a:lnSpc>
                <a:spcPct val="100000"/>
              </a:lnSpc>
              <a:buNone/>
              <a:defRPr lang="de-DE" sz="1200" b="0" u="none" strike="noStrike">
                <a:solidFill>
                  <a:schemeClr val="dk1">
                    <a:tint val="75000"/>
                  </a:schemeClr>
                </a:solidFill>
                <a:effectLst/>
                <a:uFillTx/>
                <a:latin typeface="Garet Book"/>
              </a:defRPr>
            </a:lvl1pPr>
          </a:lstStyle>
          <a:p>
            <a:pPr indent="0" algn="r" defTabSz="914400">
              <a:lnSpc>
                <a:spcPct val="100000"/>
              </a:lnSpc>
              <a:buNone/>
            </a:pPr>
            <a:fld id="{BE616268-4D96-44CE-8BD8-499D8DEFB03D}"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ergleich">
    <p:bg>
      <p:bgPr>
        <a:solidFill>
          <a:srgbClr val="E7EBF0"/>
        </a:solidFill>
        <a:effectLst/>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839880" y="365040"/>
            <a:ext cx="10515240" cy="1325160"/>
          </a:xfrm>
          <a:prstGeom prst="rect">
            <a:avLst/>
          </a:prstGeom>
          <a:noFill/>
          <a:ln w="0">
            <a:noFill/>
          </a:ln>
        </p:spPr>
        <p:txBody>
          <a:bodyPr lIns="91440" tIns="45720" rIns="91440" bIns="45720" anchor="ctr">
            <a:noAutofit/>
          </a:bodyPr>
          <a:lstStyle/>
          <a:p>
            <a:pPr indent="0" defTabSz="914400">
              <a:lnSpc>
                <a:spcPct val="90000"/>
              </a:lnSpc>
              <a:buNone/>
            </a:pPr>
            <a:r>
              <a:rPr lang="de-DE" sz="4400" b="0" u="none" strike="noStrike">
                <a:solidFill>
                  <a:schemeClr val="dk1"/>
                </a:solidFill>
                <a:effectLst/>
                <a:uFillTx/>
                <a:latin typeface="Garet Heavy"/>
              </a:rPr>
              <a:t>Titelmasterformat durch Klicken bearbeiten</a:t>
            </a:r>
            <a:endParaRPr lang="de-DE" sz="4400" b="0" u="none" strike="noStrike">
              <a:solidFill>
                <a:schemeClr val="dk1"/>
              </a:solidFill>
              <a:effectLst/>
              <a:uFillTx/>
              <a:latin typeface="Garet Book"/>
            </a:endParaRPr>
          </a:p>
        </p:txBody>
      </p:sp>
      <p:sp>
        <p:nvSpPr>
          <p:cNvPr id="32" name="PlaceHolder 2"/>
          <p:cNvSpPr>
            <a:spLocks noGrp="1"/>
          </p:cNvSpPr>
          <p:nvPr>
            <p:ph type="body"/>
          </p:nvPr>
        </p:nvSpPr>
        <p:spPr>
          <a:xfrm>
            <a:off x="839880" y="1681200"/>
            <a:ext cx="5157360" cy="823680"/>
          </a:xfrm>
          <a:prstGeom prst="rect">
            <a:avLst/>
          </a:prstGeom>
          <a:noFill/>
          <a:ln w="0">
            <a:noFill/>
          </a:ln>
        </p:spPr>
        <p:txBody>
          <a:bodyPr lIns="91440" tIns="45720" rIns="91440" bIns="45720" anchor="b">
            <a:noAutofit/>
          </a:bodyPr>
          <a:lstStyle/>
          <a:p>
            <a:pPr indent="0" defTabSz="914400">
              <a:lnSpc>
                <a:spcPct val="90000"/>
              </a:lnSpc>
              <a:spcBef>
                <a:spcPts val="1001"/>
              </a:spcBef>
              <a:buNone/>
              <a:tabLst>
                <a:tab pos="0" algn="l"/>
              </a:tabLst>
            </a:pPr>
            <a:r>
              <a:rPr lang="de-DE" sz="2400" b="1" u="none" strike="noStrike">
                <a:solidFill>
                  <a:schemeClr val="dk1"/>
                </a:solidFill>
                <a:effectLst/>
                <a:uFillTx/>
                <a:latin typeface="Garet Book"/>
              </a:rPr>
              <a:t>Textmasterformat bearbeiten</a:t>
            </a:r>
            <a:endParaRPr lang="de-DE" sz="2400" b="0" u="none" strike="noStrike">
              <a:solidFill>
                <a:schemeClr val="dk1"/>
              </a:solidFill>
              <a:effectLst/>
              <a:uFillTx/>
              <a:latin typeface="Garet Book"/>
            </a:endParaRPr>
          </a:p>
        </p:txBody>
      </p:sp>
      <p:sp>
        <p:nvSpPr>
          <p:cNvPr id="33" name="PlaceHolder 3"/>
          <p:cNvSpPr>
            <a:spLocks noGrp="1"/>
          </p:cNvSpPr>
          <p:nvPr>
            <p:ph type="body"/>
          </p:nvPr>
        </p:nvSpPr>
        <p:spPr>
          <a:xfrm>
            <a:off x="839880" y="2505240"/>
            <a:ext cx="5157360" cy="368424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2800" b="0" u="none" strike="noStrike">
                <a:solidFill>
                  <a:schemeClr val="dk1"/>
                </a:solidFill>
                <a:effectLst/>
                <a:uFillTx/>
                <a:latin typeface="Garet Book"/>
              </a:rPr>
              <a:t>Textmasterformat bearbeiten</a:t>
            </a:r>
          </a:p>
          <a:p>
            <a:pPr marL="685800" lvl="1"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Zweite Ebene</a:t>
            </a:r>
          </a:p>
          <a:p>
            <a:pPr marL="1143000" lvl="2"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Dritte Ebene</a:t>
            </a:r>
          </a:p>
          <a:p>
            <a:pPr marL="1600200" lvl="3"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Vierte Ebene</a:t>
            </a:r>
          </a:p>
          <a:p>
            <a:pPr marL="2057400" lvl="4"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Fünfte Ebene</a:t>
            </a:r>
          </a:p>
        </p:txBody>
      </p:sp>
      <p:sp>
        <p:nvSpPr>
          <p:cNvPr id="34" name="PlaceHolder 4"/>
          <p:cNvSpPr>
            <a:spLocks noGrp="1"/>
          </p:cNvSpPr>
          <p:nvPr>
            <p:ph type="body"/>
          </p:nvPr>
        </p:nvSpPr>
        <p:spPr>
          <a:xfrm>
            <a:off x="6172200" y="1681200"/>
            <a:ext cx="5182920" cy="823680"/>
          </a:xfrm>
          <a:prstGeom prst="rect">
            <a:avLst/>
          </a:prstGeom>
          <a:noFill/>
          <a:ln w="0">
            <a:noFill/>
          </a:ln>
        </p:spPr>
        <p:txBody>
          <a:bodyPr lIns="91440" tIns="45720" rIns="91440" bIns="45720" anchor="b">
            <a:noAutofit/>
          </a:bodyPr>
          <a:lstStyle/>
          <a:p>
            <a:pPr indent="0" defTabSz="914400">
              <a:lnSpc>
                <a:spcPct val="90000"/>
              </a:lnSpc>
              <a:spcBef>
                <a:spcPts val="1001"/>
              </a:spcBef>
              <a:buNone/>
              <a:tabLst>
                <a:tab pos="0" algn="l"/>
              </a:tabLst>
            </a:pPr>
            <a:r>
              <a:rPr lang="de-DE" sz="2400" b="1" u="none" strike="noStrike">
                <a:solidFill>
                  <a:schemeClr val="dk1"/>
                </a:solidFill>
                <a:effectLst/>
                <a:uFillTx/>
                <a:latin typeface="Garet Book"/>
              </a:rPr>
              <a:t>Textmasterformat bearbeiten</a:t>
            </a:r>
            <a:endParaRPr lang="de-DE" sz="2400" b="0" u="none" strike="noStrike">
              <a:solidFill>
                <a:schemeClr val="dk1"/>
              </a:solidFill>
              <a:effectLst/>
              <a:uFillTx/>
              <a:latin typeface="Garet Book"/>
            </a:endParaRPr>
          </a:p>
        </p:txBody>
      </p:sp>
      <p:sp>
        <p:nvSpPr>
          <p:cNvPr id="35" name="PlaceHolder 5"/>
          <p:cNvSpPr>
            <a:spLocks noGrp="1"/>
          </p:cNvSpPr>
          <p:nvPr>
            <p:ph type="body"/>
          </p:nvPr>
        </p:nvSpPr>
        <p:spPr>
          <a:xfrm>
            <a:off x="6172200" y="2505240"/>
            <a:ext cx="5182920" cy="368424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2800" b="0" u="none" strike="noStrike">
                <a:solidFill>
                  <a:schemeClr val="dk1"/>
                </a:solidFill>
                <a:effectLst/>
                <a:uFillTx/>
                <a:latin typeface="Garet Book"/>
              </a:rPr>
              <a:t>Textmasterformat bearbeiten</a:t>
            </a:r>
          </a:p>
          <a:p>
            <a:pPr marL="685800" lvl="1"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Zweite Ebene</a:t>
            </a:r>
          </a:p>
          <a:p>
            <a:pPr marL="1143000" lvl="2"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Dritte Ebene</a:t>
            </a:r>
          </a:p>
          <a:p>
            <a:pPr marL="1600200" lvl="3"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Vierte Ebene</a:t>
            </a:r>
          </a:p>
          <a:p>
            <a:pPr marL="2057400" lvl="4"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Fünfte Ebene</a:t>
            </a:r>
          </a:p>
        </p:txBody>
      </p:sp>
      <p:sp>
        <p:nvSpPr>
          <p:cNvPr id="36" name="PlaceHolder 6"/>
          <p:cNvSpPr>
            <a:spLocks noGrp="1"/>
          </p:cNvSpPr>
          <p:nvPr>
            <p:ph type="dt" idx="19"/>
          </p:nvPr>
        </p:nvSpPr>
        <p:spPr>
          <a:xfrm>
            <a:off x="838080" y="6356520"/>
            <a:ext cx="2742840" cy="364680"/>
          </a:xfrm>
          <a:prstGeom prst="rect">
            <a:avLst/>
          </a:prstGeom>
          <a:noFill/>
          <a:ln w="0">
            <a:noFill/>
          </a:ln>
        </p:spPr>
        <p:txBody>
          <a:bodyPr lIns="91440" tIns="45720" rIns="91440" bIns="45720" anchor="ctr">
            <a:noAutofit/>
          </a:bodyPr>
          <a:lstStyle>
            <a:lvl1pPr indent="0" defTabSz="914400">
              <a:lnSpc>
                <a:spcPct val="100000"/>
              </a:lnSpc>
              <a:buNone/>
              <a:defRPr lang="de-DE" sz="1200" b="0" u="none" strike="noStrike">
                <a:solidFill>
                  <a:schemeClr val="dk1">
                    <a:tint val="75000"/>
                  </a:schemeClr>
                </a:solidFill>
                <a:effectLst/>
                <a:uFillTx/>
                <a:latin typeface="Garet Book"/>
              </a:defRPr>
            </a:lvl1pPr>
          </a:lstStyle>
          <a:p>
            <a:pPr indent="0" defTabSz="914400">
              <a:lnSpc>
                <a:spcPct val="100000"/>
              </a:lnSpc>
              <a:buNone/>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37" name="PlaceHolder 7"/>
          <p:cNvSpPr>
            <a:spLocks noGrp="1"/>
          </p:cNvSpPr>
          <p:nvPr>
            <p:ph type="ftr" idx="20"/>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nl-BE" sz="1400" b="0" u="none" strike="noStrike">
                <a:solidFill>
                  <a:srgbClr val="000000"/>
                </a:solidFill>
                <a:effectLst/>
                <a:uFillTx/>
                <a:latin typeface="Times New Roman"/>
              </a:defRPr>
            </a:lvl1pPr>
          </a:lstStyle>
          <a:p>
            <a:pPr indent="0" algn="ctr">
              <a:buNone/>
            </a:pPr>
            <a:r>
              <a:rPr lang="nl-BE" sz="1400" b="0" u="none" strike="noStrike">
                <a:solidFill>
                  <a:srgbClr val="000000"/>
                </a:solidFill>
                <a:effectLst/>
                <a:uFillTx/>
                <a:latin typeface="Times New Roman"/>
              </a:rPr>
              <a:t>&lt;footer&gt;</a:t>
            </a:r>
          </a:p>
        </p:txBody>
      </p:sp>
      <p:sp>
        <p:nvSpPr>
          <p:cNvPr id="38" name="PlaceHolder 8"/>
          <p:cNvSpPr>
            <a:spLocks noGrp="1"/>
          </p:cNvSpPr>
          <p:nvPr>
            <p:ph type="sldNum" idx="21"/>
          </p:nvPr>
        </p:nvSpPr>
        <p:spPr>
          <a:xfrm>
            <a:off x="8610480" y="6356520"/>
            <a:ext cx="2742840" cy="364680"/>
          </a:xfrm>
          <a:prstGeom prst="rect">
            <a:avLst/>
          </a:prstGeom>
          <a:noFill/>
          <a:ln w="0">
            <a:noFill/>
          </a:ln>
        </p:spPr>
        <p:txBody>
          <a:bodyPr lIns="91440" tIns="45720" rIns="91440" bIns="45720" anchor="ctr">
            <a:noAutofit/>
          </a:bodyPr>
          <a:lstStyle>
            <a:lvl1pPr indent="0" algn="r" defTabSz="914400">
              <a:lnSpc>
                <a:spcPct val="100000"/>
              </a:lnSpc>
              <a:buNone/>
              <a:defRPr lang="de-DE" sz="1200" b="0" u="none" strike="noStrike">
                <a:solidFill>
                  <a:schemeClr val="dk1">
                    <a:tint val="75000"/>
                  </a:schemeClr>
                </a:solidFill>
                <a:effectLst/>
                <a:uFillTx/>
                <a:latin typeface="Garet Book"/>
              </a:defRPr>
            </a:lvl1pPr>
          </a:lstStyle>
          <a:p>
            <a:pPr indent="0" algn="r" defTabSz="914400">
              <a:lnSpc>
                <a:spcPct val="100000"/>
              </a:lnSpc>
              <a:buNone/>
            </a:pPr>
            <a:fld id="{AA0896CD-3980-4707-B2D5-36F38718CDC6}"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Nur Titel">
    <p:bg>
      <p:bgPr>
        <a:solidFill>
          <a:srgbClr val="E7EBF0"/>
        </a:solidFill>
        <a:effectLst/>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838080" y="365040"/>
            <a:ext cx="10515240" cy="1325160"/>
          </a:xfrm>
          <a:prstGeom prst="rect">
            <a:avLst/>
          </a:prstGeom>
          <a:noFill/>
          <a:ln w="0">
            <a:noFill/>
          </a:ln>
        </p:spPr>
        <p:txBody>
          <a:bodyPr lIns="91440" tIns="45720" rIns="91440" bIns="45720" anchor="ctr">
            <a:noAutofit/>
          </a:bodyPr>
          <a:lstStyle/>
          <a:p>
            <a:pPr indent="0" defTabSz="914400">
              <a:lnSpc>
                <a:spcPct val="90000"/>
              </a:lnSpc>
              <a:buNone/>
            </a:pPr>
            <a:r>
              <a:rPr lang="de-DE" sz="4400" b="0" u="none" strike="noStrike">
                <a:solidFill>
                  <a:schemeClr val="dk1"/>
                </a:solidFill>
                <a:effectLst/>
                <a:uFillTx/>
                <a:latin typeface="Garet Heavy"/>
              </a:rPr>
              <a:t>Titelmasterformat durch Klicken bearbeiten</a:t>
            </a:r>
            <a:endParaRPr lang="de-DE" sz="4400" b="0" u="none" strike="noStrike">
              <a:solidFill>
                <a:schemeClr val="dk1"/>
              </a:solidFill>
              <a:effectLst/>
              <a:uFillTx/>
              <a:latin typeface="Garet Book"/>
            </a:endParaRPr>
          </a:p>
        </p:txBody>
      </p:sp>
      <p:sp>
        <p:nvSpPr>
          <p:cNvPr id="40" name="PlaceHolder 2"/>
          <p:cNvSpPr>
            <a:spLocks noGrp="1"/>
          </p:cNvSpPr>
          <p:nvPr>
            <p:ph type="dt" idx="22"/>
          </p:nvPr>
        </p:nvSpPr>
        <p:spPr>
          <a:xfrm>
            <a:off x="838080" y="6356520"/>
            <a:ext cx="2742840" cy="364680"/>
          </a:xfrm>
          <a:prstGeom prst="rect">
            <a:avLst/>
          </a:prstGeom>
          <a:noFill/>
          <a:ln w="0">
            <a:noFill/>
          </a:ln>
        </p:spPr>
        <p:txBody>
          <a:bodyPr lIns="91440" tIns="45720" rIns="91440" bIns="45720" anchor="ctr">
            <a:noAutofit/>
          </a:bodyPr>
          <a:lstStyle>
            <a:lvl1pPr indent="0" defTabSz="914400">
              <a:lnSpc>
                <a:spcPct val="100000"/>
              </a:lnSpc>
              <a:buNone/>
              <a:defRPr lang="de-DE" sz="1200" b="0" u="none" strike="noStrike">
                <a:solidFill>
                  <a:schemeClr val="dk1">
                    <a:tint val="75000"/>
                  </a:schemeClr>
                </a:solidFill>
                <a:effectLst/>
                <a:uFillTx/>
                <a:latin typeface="Garet Book"/>
              </a:defRPr>
            </a:lvl1pPr>
          </a:lstStyle>
          <a:p>
            <a:pPr indent="0" defTabSz="914400">
              <a:lnSpc>
                <a:spcPct val="100000"/>
              </a:lnSpc>
              <a:buNone/>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41" name="PlaceHolder 3"/>
          <p:cNvSpPr>
            <a:spLocks noGrp="1"/>
          </p:cNvSpPr>
          <p:nvPr>
            <p:ph type="ftr" idx="23"/>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nl-BE" sz="1400" b="0" u="none" strike="noStrike">
                <a:solidFill>
                  <a:srgbClr val="000000"/>
                </a:solidFill>
                <a:effectLst/>
                <a:uFillTx/>
                <a:latin typeface="Times New Roman"/>
              </a:defRPr>
            </a:lvl1pPr>
          </a:lstStyle>
          <a:p>
            <a:pPr indent="0" algn="ctr">
              <a:buNone/>
            </a:pPr>
            <a:r>
              <a:rPr lang="nl-BE" sz="1400" b="0" u="none" strike="noStrike">
                <a:solidFill>
                  <a:srgbClr val="000000"/>
                </a:solidFill>
                <a:effectLst/>
                <a:uFillTx/>
                <a:latin typeface="Times New Roman"/>
              </a:rPr>
              <a:t>&lt;footer&gt;</a:t>
            </a:r>
          </a:p>
        </p:txBody>
      </p:sp>
      <p:sp>
        <p:nvSpPr>
          <p:cNvPr id="42" name="PlaceHolder 4"/>
          <p:cNvSpPr>
            <a:spLocks noGrp="1"/>
          </p:cNvSpPr>
          <p:nvPr>
            <p:ph type="sldNum" idx="24"/>
          </p:nvPr>
        </p:nvSpPr>
        <p:spPr>
          <a:xfrm>
            <a:off x="8610480" y="6356520"/>
            <a:ext cx="2742840" cy="364680"/>
          </a:xfrm>
          <a:prstGeom prst="rect">
            <a:avLst/>
          </a:prstGeom>
          <a:noFill/>
          <a:ln w="0">
            <a:noFill/>
          </a:ln>
        </p:spPr>
        <p:txBody>
          <a:bodyPr lIns="91440" tIns="45720" rIns="91440" bIns="45720" anchor="ctr">
            <a:noAutofit/>
          </a:bodyPr>
          <a:lstStyle>
            <a:lvl1pPr indent="0" algn="r" defTabSz="914400">
              <a:lnSpc>
                <a:spcPct val="100000"/>
              </a:lnSpc>
              <a:buNone/>
              <a:defRPr lang="de-DE" sz="1200" b="0" u="none" strike="noStrike">
                <a:solidFill>
                  <a:schemeClr val="dk1">
                    <a:tint val="75000"/>
                  </a:schemeClr>
                </a:solidFill>
                <a:effectLst/>
                <a:uFillTx/>
                <a:latin typeface="Garet Book"/>
              </a:defRPr>
            </a:lvl1pPr>
          </a:lstStyle>
          <a:p>
            <a:pPr indent="0" algn="r" defTabSz="914400">
              <a:lnSpc>
                <a:spcPct val="100000"/>
              </a:lnSpc>
              <a:buNone/>
            </a:pPr>
            <a:fld id="{70CCFD35-62D7-4A91-A7DE-8049ED6D5F63}"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r">
    <p:bg>
      <p:bgPr>
        <a:solidFill>
          <a:srgbClr val="E7EBF0"/>
        </a:solidFill>
        <a:effectLst/>
      </p:bgPr>
    </p:bg>
    <p:spTree>
      <p:nvGrpSpPr>
        <p:cNvPr id="1" name=""/>
        <p:cNvGrpSpPr/>
        <p:nvPr/>
      </p:nvGrpSpPr>
      <p:grpSpPr>
        <a:xfrm>
          <a:off x="0" y="0"/>
          <a:ext cx="0" cy="0"/>
          <a:chOff x="0" y="0"/>
          <a:chExt cx="0" cy="0"/>
        </a:xfrm>
      </p:grpSpPr>
      <p:sp>
        <p:nvSpPr>
          <p:cNvPr id="43" name="PlaceHolder 1"/>
          <p:cNvSpPr>
            <a:spLocks noGrp="1"/>
          </p:cNvSpPr>
          <p:nvPr>
            <p:ph type="dt" idx="25"/>
          </p:nvPr>
        </p:nvSpPr>
        <p:spPr>
          <a:xfrm>
            <a:off x="838080" y="6356520"/>
            <a:ext cx="2742840" cy="364680"/>
          </a:xfrm>
          <a:prstGeom prst="rect">
            <a:avLst/>
          </a:prstGeom>
          <a:noFill/>
          <a:ln w="0">
            <a:noFill/>
          </a:ln>
        </p:spPr>
        <p:txBody>
          <a:bodyPr lIns="91440" tIns="45720" rIns="91440" bIns="45720" anchor="ctr">
            <a:noAutofit/>
          </a:bodyPr>
          <a:lstStyle>
            <a:lvl1pPr indent="0" defTabSz="914400">
              <a:lnSpc>
                <a:spcPct val="100000"/>
              </a:lnSpc>
              <a:buNone/>
              <a:defRPr lang="de-DE" sz="1200" b="0" u="none" strike="noStrike">
                <a:solidFill>
                  <a:schemeClr val="dk1">
                    <a:tint val="75000"/>
                  </a:schemeClr>
                </a:solidFill>
                <a:effectLst/>
                <a:uFillTx/>
                <a:latin typeface="Garet Book"/>
              </a:defRPr>
            </a:lvl1pPr>
          </a:lstStyle>
          <a:p>
            <a:pPr indent="0" defTabSz="914400">
              <a:lnSpc>
                <a:spcPct val="100000"/>
              </a:lnSpc>
              <a:buNone/>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44" name="PlaceHolder 2"/>
          <p:cNvSpPr>
            <a:spLocks noGrp="1"/>
          </p:cNvSpPr>
          <p:nvPr>
            <p:ph type="ftr" idx="26"/>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nl-BE" sz="1400" b="0" u="none" strike="noStrike">
                <a:solidFill>
                  <a:srgbClr val="000000"/>
                </a:solidFill>
                <a:effectLst/>
                <a:uFillTx/>
                <a:latin typeface="Times New Roman"/>
              </a:defRPr>
            </a:lvl1pPr>
          </a:lstStyle>
          <a:p>
            <a:pPr indent="0" algn="ctr">
              <a:buNone/>
            </a:pPr>
            <a:r>
              <a:rPr lang="nl-BE" sz="1400" b="0" u="none" strike="noStrike">
                <a:solidFill>
                  <a:srgbClr val="000000"/>
                </a:solidFill>
                <a:effectLst/>
                <a:uFillTx/>
                <a:latin typeface="Times New Roman"/>
              </a:rPr>
              <a:t>&lt;footer&gt;</a:t>
            </a:r>
          </a:p>
        </p:txBody>
      </p:sp>
      <p:sp>
        <p:nvSpPr>
          <p:cNvPr id="45" name="PlaceHolder 3"/>
          <p:cNvSpPr>
            <a:spLocks noGrp="1"/>
          </p:cNvSpPr>
          <p:nvPr>
            <p:ph type="sldNum" idx="27"/>
          </p:nvPr>
        </p:nvSpPr>
        <p:spPr>
          <a:xfrm>
            <a:off x="8610480" y="6356520"/>
            <a:ext cx="2742840" cy="364680"/>
          </a:xfrm>
          <a:prstGeom prst="rect">
            <a:avLst/>
          </a:prstGeom>
          <a:noFill/>
          <a:ln w="0">
            <a:noFill/>
          </a:ln>
        </p:spPr>
        <p:txBody>
          <a:bodyPr lIns="91440" tIns="45720" rIns="91440" bIns="45720" anchor="ctr">
            <a:noAutofit/>
          </a:bodyPr>
          <a:lstStyle>
            <a:lvl1pPr indent="0" algn="r" defTabSz="914400">
              <a:lnSpc>
                <a:spcPct val="100000"/>
              </a:lnSpc>
              <a:buNone/>
              <a:defRPr lang="de-DE" sz="1200" b="0" u="none" strike="noStrike">
                <a:solidFill>
                  <a:schemeClr val="dk1">
                    <a:tint val="75000"/>
                  </a:schemeClr>
                </a:solidFill>
                <a:effectLst/>
                <a:uFillTx/>
                <a:latin typeface="Garet Book"/>
              </a:defRPr>
            </a:lvl1pPr>
          </a:lstStyle>
          <a:p>
            <a:pPr indent="0" algn="r" defTabSz="914400">
              <a:lnSpc>
                <a:spcPct val="100000"/>
              </a:lnSpc>
              <a:buNone/>
            </a:pPr>
            <a:fld id="{37E62F14-7E9D-4E12-987C-BA369359EF3E}"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 Id="rId9" Type="http://schemas.openxmlformats.org/officeDocument/2006/relationships/image" Target="../media/image8.jpeg"/></Relationships>
</file>

<file path=ppt/slides/_rels/slide10.xml.rels><?xml version="1.0" encoding="UTF-8" standalone="yes"?>
<Relationships xmlns="http://schemas.openxmlformats.org/package/2006/relationships"><Relationship Id="rId3" Type="http://schemas.openxmlformats.org/officeDocument/2006/relationships/hyperlink" Target="https://www.un.org/sites/un2.un.org/files/governing_ai_for_humanity_final_report_en.pdf" TargetMode="External"/><Relationship Id="rId2" Type="http://schemas.openxmlformats.org/officeDocument/2006/relationships/image" Target="../media/image9.png"/><Relationship Id="rId1" Type="http://schemas.openxmlformats.org/officeDocument/2006/relationships/slideLayout" Target="../slideLayouts/slideLayout4.xml"/><Relationship Id="rId4" Type="http://schemas.openxmlformats.org/officeDocument/2006/relationships/hyperlink" Target="https://learning-corner.learning.europa.eu/learning-materials/use-artificial-intelligence-ai-and-data-teaching-and-learning_en"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schulministerium.nrw/system/files/media/document/file/handlungsleitfaden_ki_msb_nrw_230223.pdf" TargetMode="External"/><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https://oecd.ai/en/dashboards/overview" TargetMode="External"/><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s://doi.org/10.1080/03071847.2019.1694260" TargetMode="External"/><Relationship Id="rId2" Type="http://schemas.openxmlformats.org/officeDocument/2006/relationships/image" Target="../media/image9.png"/><Relationship Id="rId1" Type="http://schemas.openxmlformats.org/officeDocument/2006/relationships/slideLayout" Target="../slideLayouts/slideLayout4.xml"/><Relationship Id="rId6" Type="http://schemas.openxmlformats.org/officeDocument/2006/relationships/hyperlink" Target="https://doi.org/10.1007/s43681-022-00143-x" TargetMode="External"/><Relationship Id="rId5" Type="http://schemas.openxmlformats.org/officeDocument/2006/relationships/hyperlink" Target="https://doi.org/10.1109/MIC.2017.4180835" TargetMode="External"/><Relationship Id="rId4" Type="http://schemas.openxmlformats.org/officeDocument/2006/relationships/hyperlink" Target="https://doi.org/10.1098/rsta.2018.0081"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creativecommons.org/licenses/by-sa/4.0/?ref=chooser-v1" TargetMode="External"/><Relationship Id="rId5" Type="http://schemas.openxmlformats.org/officeDocument/2006/relationships/hyperlink" Target="https://democracy-ai.eu/" TargetMode="External"/><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 Id="rId4" Type="http://schemas.openxmlformats.org/officeDocument/2006/relationships/hyperlink" Target="https://doi.org/10.1109/MIC.2017.4180835"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 name="Rechteck 12"/>
          <p:cNvSpPr/>
          <p:nvPr/>
        </p:nvSpPr>
        <p:spPr>
          <a:xfrm>
            <a:off x="0" y="4080240"/>
            <a:ext cx="12191760" cy="1170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sp>
        <p:nvSpPr>
          <p:cNvPr id="59" name="PlaceHolder 1"/>
          <p:cNvSpPr>
            <a:spLocks noGrp="1"/>
          </p:cNvSpPr>
          <p:nvPr>
            <p:ph type="title"/>
          </p:nvPr>
        </p:nvSpPr>
        <p:spPr>
          <a:xfrm>
            <a:off x="1523880" y="2279880"/>
            <a:ext cx="9143640" cy="1468800"/>
          </a:xfrm>
          <a:prstGeom prst="rect">
            <a:avLst/>
          </a:prstGeom>
          <a:noFill/>
          <a:ln w="0">
            <a:noFill/>
          </a:ln>
        </p:spPr>
        <p:txBody>
          <a:bodyPr lIns="91440" tIns="45720" rIns="91440" bIns="45720" anchor="ctr">
            <a:normAutofit/>
          </a:bodyPr>
          <a:lstStyle/>
          <a:p>
            <a:pPr indent="0" algn="ctr" defTabSz="914400">
              <a:lnSpc>
                <a:spcPct val="90000"/>
              </a:lnSpc>
              <a:buNone/>
            </a:pPr>
            <a:r>
              <a:rPr lang="de-DE" sz="4800" b="0" u="none" strike="noStrike" dirty="0">
                <a:solidFill>
                  <a:schemeClr val="dk1"/>
                </a:solidFill>
                <a:effectLst/>
                <a:uFillTx/>
                <a:latin typeface="Garet Heavy"/>
              </a:rPr>
              <a:t>AI </a:t>
            </a:r>
            <a:r>
              <a:rPr lang="de-DE" sz="4800" b="0" u="none" strike="noStrike" dirty="0" err="1">
                <a:solidFill>
                  <a:schemeClr val="dk1"/>
                </a:solidFill>
                <a:effectLst/>
                <a:uFillTx/>
                <a:latin typeface="Garet Heavy"/>
              </a:rPr>
              <a:t>Governance</a:t>
            </a:r>
            <a:endParaRPr lang="de-DE" sz="4800" b="0" u="none" strike="noStrike" dirty="0">
              <a:solidFill>
                <a:schemeClr val="dk1"/>
              </a:solidFill>
              <a:effectLst/>
              <a:uFillTx/>
              <a:latin typeface="Garet Book"/>
            </a:endParaRPr>
          </a:p>
        </p:txBody>
      </p:sp>
      <p:sp>
        <p:nvSpPr>
          <p:cNvPr id="60" name="Rechteck 3"/>
          <p:cNvSpPr/>
          <p:nvPr/>
        </p:nvSpPr>
        <p:spPr>
          <a:xfrm>
            <a:off x="0" y="0"/>
            <a:ext cx="12191760" cy="867960"/>
          </a:xfrm>
          <a:prstGeom prst="rect">
            <a:avLst/>
          </a:prstGeom>
          <a:no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sp>
        <p:nvSpPr>
          <p:cNvPr id="61" name="Textfeld 26"/>
          <p:cNvSpPr/>
          <p:nvPr/>
        </p:nvSpPr>
        <p:spPr>
          <a:xfrm>
            <a:off x="768600" y="4151520"/>
            <a:ext cx="10548360" cy="1097308"/>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914400">
              <a:lnSpc>
                <a:spcPct val="90000"/>
              </a:lnSpc>
              <a:spcBef>
                <a:spcPts val="1001"/>
              </a:spcBef>
            </a:pPr>
            <a:r>
              <a:rPr lang="en-US" sz="2400" b="0" u="none" strike="noStrike" dirty="0">
                <a:solidFill>
                  <a:srgbClr val="E7EBF0"/>
                </a:solidFill>
                <a:effectLst/>
                <a:uFillTx/>
              </a:rPr>
              <a:t>Module 3 – AI Governance, Ethics, Human Rights, and Democracy Teaching Unit 1 – Local, Regional, National, and European: </a:t>
            </a:r>
            <a:br>
              <a:rPr sz="2400" dirty="0"/>
            </a:br>
            <a:r>
              <a:rPr lang="en-US" sz="2400" b="0" u="none" strike="noStrike" dirty="0">
                <a:solidFill>
                  <a:srgbClr val="E7EBF0"/>
                </a:solidFill>
                <a:effectLst/>
                <a:uFillTx/>
              </a:rPr>
              <a:t>AI Governance at a Glance</a:t>
            </a:r>
            <a:endParaRPr lang="nl-BE" sz="2400" b="0" u="none" strike="noStrike" dirty="0">
              <a:solidFill>
                <a:srgbClr val="000000"/>
              </a:solidFill>
              <a:effectLst/>
              <a:uFillTx/>
            </a:endParaRPr>
          </a:p>
        </p:txBody>
      </p:sp>
      <p:pic>
        <p:nvPicPr>
          <p:cNvPr id="62" name="Grafik 5"/>
          <p:cNvPicPr/>
          <p:nvPr/>
        </p:nvPicPr>
        <p:blipFill>
          <a:blip r:embed="rId2"/>
          <a:stretch/>
        </p:blipFill>
        <p:spPr>
          <a:xfrm>
            <a:off x="5058000" y="4680"/>
            <a:ext cx="2075760" cy="2140560"/>
          </a:xfrm>
          <a:prstGeom prst="rect">
            <a:avLst/>
          </a:prstGeom>
          <a:noFill/>
          <a:ln w="0">
            <a:noFill/>
          </a:ln>
        </p:spPr>
      </p:pic>
      <p:pic>
        <p:nvPicPr>
          <p:cNvPr id="63" name="Grafik 13"/>
          <p:cNvPicPr/>
          <p:nvPr/>
        </p:nvPicPr>
        <p:blipFill>
          <a:blip r:embed="rId3"/>
          <a:stretch/>
        </p:blipFill>
        <p:spPr>
          <a:xfrm>
            <a:off x="4229640" y="5957640"/>
            <a:ext cx="990720" cy="601560"/>
          </a:xfrm>
          <a:prstGeom prst="rect">
            <a:avLst/>
          </a:prstGeom>
          <a:noFill/>
          <a:ln w="0">
            <a:noFill/>
          </a:ln>
        </p:spPr>
      </p:pic>
      <p:pic>
        <p:nvPicPr>
          <p:cNvPr id="64" name="Grafik 17"/>
          <p:cNvPicPr/>
          <p:nvPr/>
        </p:nvPicPr>
        <p:blipFill>
          <a:blip r:embed="rId4"/>
          <a:srcRect t="25339" r="21731" b="23723"/>
          <a:stretch/>
        </p:blipFill>
        <p:spPr>
          <a:xfrm>
            <a:off x="9969120" y="5958000"/>
            <a:ext cx="1932480" cy="607320"/>
          </a:xfrm>
          <a:prstGeom prst="rect">
            <a:avLst/>
          </a:prstGeom>
          <a:noFill/>
          <a:ln w="0">
            <a:noFill/>
          </a:ln>
        </p:spPr>
      </p:pic>
      <p:grpSp>
        <p:nvGrpSpPr>
          <p:cNvPr id="65" name="Gruppieren 16"/>
          <p:cNvGrpSpPr/>
          <p:nvPr/>
        </p:nvGrpSpPr>
        <p:grpSpPr>
          <a:xfrm>
            <a:off x="290520" y="5958360"/>
            <a:ext cx="2681640" cy="605160"/>
            <a:chOff x="290520" y="5958360"/>
            <a:chExt cx="2681640" cy="605160"/>
          </a:xfrm>
        </p:grpSpPr>
        <p:pic>
          <p:nvPicPr>
            <p:cNvPr id="66" name="Grafik 18"/>
            <p:cNvPicPr/>
            <p:nvPr/>
          </p:nvPicPr>
          <p:blipFill>
            <a:blip r:embed="rId5"/>
            <a:stretch/>
          </p:blipFill>
          <p:spPr>
            <a:xfrm>
              <a:off x="2423160" y="5958360"/>
              <a:ext cx="549000" cy="602280"/>
            </a:xfrm>
            <a:prstGeom prst="rect">
              <a:avLst/>
            </a:prstGeom>
            <a:noFill/>
            <a:ln w="0">
              <a:noFill/>
            </a:ln>
          </p:spPr>
        </p:pic>
        <p:pic>
          <p:nvPicPr>
            <p:cNvPr id="67" name="Grafik 19"/>
            <p:cNvPicPr/>
            <p:nvPr/>
          </p:nvPicPr>
          <p:blipFill>
            <a:blip r:embed="rId6"/>
            <a:stretch/>
          </p:blipFill>
          <p:spPr>
            <a:xfrm>
              <a:off x="290520" y="5961240"/>
              <a:ext cx="2088000" cy="602280"/>
            </a:xfrm>
            <a:prstGeom prst="rect">
              <a:avLst/>
            </a:prstGeom>
            <a:noFill/>
            <a:ln w="0">
              <a:noFill/>
            </a:ln>
          </p:spPr>
        </p:pic>
      </p:grpSp>
      <p:pic>
        <p:nvPicPr>
          <p:cNvPr id="68" name="Grafik 20"/>
          <p:cNvPicPr/>
          <p:nvPr/>
        </p:nvPicPr>
        <p:blipFill>
          <a:blip r:embed="rId7"/>
          <a:stretch/>
        </p:blipFill>
        <p:spPr>
          <a:xfrm>
            <a:off x="5486760" y="5967720"/>
            <a:ext cx="3452400" cy="591480"/>
          </a:xfrm>
          <a:prstGeom prst="rect">
            <a:avLst/>
          </a:prstGeom>
          <a:noFill/>
          <a:ln w="0">
            <a:noFill/>
          </a:ln>
        </p:spPr>
      </p:pic>
      <p:pic>
        <p:nvPicPr>
          <p:cNvPr id="69" name="Grafik 21"/>
          <p:cNvPicPr/>
          <p:nvPr/>
        </p:nvPicPr>
        <p:blipFill>
          <a:blip r:embed="rId8"/>
          <a:stretch/>
        </p:blipFill>
        <p:spPr>
          <a:xfrm>
            <a:off x="3219120" y="5960160"/>
            <a:ext cx="763560" cy="598680"/>
          </a:xfrm>
          <a:prstGeom prst="rect">
            <a:avLst/>
          </a:prstGeom>
          <a:noFill/>
          <a:ln w="0">
            <a:noFill/>
          </a:ln>
        </p:spPr>
      </p:pic>
      <p:pic>
        <p:nvPicPr>
          <p:cNvPr id="70" name="Grafik 22"/>
          <p:cNvPicPr/>
          <p:nvPr/>
        </p:nvPicPr>
        <p:blipFill>
          <a:blip r:embed="rId9"/>
          <a:stretch/>
        </p:blipFill>
        <p:spPr>
          <a:xfrm>
            <a:off x="9014400" y="5894280"/>
            <a:ext cx="721080" cy="721080"/>
          </a:xfrm>
          <a:prstGeom prst="rect">
            <a:avLst/>
          </a:prstGeom>
          <a:noFill/>
          <a:ln w="0">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0" name="Rechteck 11"/>
          <p:cNvSpPr/>
          <p:nvPr/>
        </p:nvSpPr>
        <p:spPr>
          <a:xfrm>
            <a:off x="0" y="-19800"/>
            <a:ext cx="12191760" cy="51660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pic>
        <p:nvPicPr>
          <p:cNvPr id="121" name="Grafik 1"/>
          <p:cNvPicPr/>
          <p:nvPr/>
        </p:nvPicPr>
        <p:blipFill>
          <a:blip r:embed="rId2"/>
          <a:stretch/>
        </p:blipFill>
        <p:spPr>
          <a:xfrm>
            <a:off x="11164320" y="5798160"/>
            <a:ext cx="1027440" cy="1059480"/>
          </a:xfrm>
          <a:prstGeom prst="rect">
            <a:avLst/>
          </a:prstGeom>
          <a:noFill/>
          <a:ln w="0">
            <a:noFill/>
          </a:ln>
        </p:spPr>
      </p:pic>
      <p:sp>
        <p:nvSpPr>
          <p:cNvPr id="122" name="Textfeld 5"/>
          <p:cNvSpPr/>
          <p:nvPr/>
        </p:nvSpPr>
        <p:spPr>
          <a:xfrm>
            <a:off x="457200" y="755280"/>
            <a:ext cx="56383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a:solidFill>
                  <a:schemeClr val="dk1"/>
                </a:solidFill>
                <a:effectLst/>
                <a:uFillTx/>
                <a:latin typeface="Garet Heavy"/>
              </a:rPr>
              <a:t>Incomplete Overview</a:t>
            </a:r>
            <a:endParaRPr lang="nl-BE" sz="3200" b="0" u="none" strike="noStrike">
              <a:solidFill>
                <a:srgbClr val="000000"/>
              </a:solidFill>
              <a:effectLst/>
              <a:uFillTx/>
              <a:latin typeface="Arial"/>
            </a:endParaRPr>
          </a:p>
        </p:txBody>
      </p:sp>
      <p:sp>
        <p:nvSpPr>
          <p:cNvPr id="123" name="Rechteck 8"/>
          <p:cNvSpPr/>
          <p:nvPr/>
        </p:nvSpPr>
        <p:spPr>
          <a:xfrm>
            <a:off x="0" y="3636360"/>
            <a:ext cx="12191760" cy="3956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tabLst>
                <a:tab pos="0" algn="l"/>
              </a:tabLst>
            </a:pPr>
            <a:endParaRPr lang="de-DE" sz="1800" b="0" u="none" strike="noStrike">
              <a:solidFill>
                <a:srgbClr val="C5D3F3"/>
              </a:solidFill>
              <a:effectLst/>
              <a:uFillTx/>
              <a:latin typeface="Times New Roman"/>
            </a:endParaRPr>
          </a:p>
        </p:txBody>
      </p:sp>
      <p:sp>
        <p:nvSpPr>
          <p:cNvPr id="124" name="Rechteck 9"/>
          <p:cNvSpPr/>
          <p:nvPr/>
        </p:nvSpPr>
        <p:spPr>
          <a:xfrm>
            <a:off x="0" y="1438200"/>
            <a:ext cx="12191760" cy="3956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tabLst>
                <a:tab pos="0" algn="l"/>
              </a:tabLst>
            </a:pPr>
            <a:endParaRPr lang="de-DE" sz="1800" b="0" u="none" strike="noStrike">
              <a:solidFill>
                <a:srgbClr val="C5D3F3"/>
              </a:solidFill>
              <a:effectLst/>
              <a:uFillTx/>
              <a:latin typeface="Times New Roman"/>
            </a:endParaRPr>
          </a:p>
        </p:txBody>
      </p:sp>
      <p:sp>
        <p:nvSpPr>
          <p:cNvPr id="125" name="PlaceHolder 1"/>
          <p:cNvSpPr>
            <a:spLocks noGrp="1"/>
          </p:cNvSpPr>
          <p:nvPr>
            <p:ph/>
          </p:nvPr>
        </p:nvSpPr>
        <p:spPr>
          <a:xfrm>
            <a:off x="457200" y="1453680"/>
            <a:ext cx="11518560" cy="395640"/>
          </a:xfrm>
          <a:prstGeom prst="rect">
            <a:avLst/>
          </a:prstGeom>
          <a:noFill/>
          <a:ln w="0">
            <a:noFill/>
          </a:ln>
        </p:spPr>
        <p:txBody>
          <a:bodyPr lIns="91440" tIns="45720" rIns="91440" bIns="45720" anchor="t">
            <a:normAutofit fontScale="92500" lnSpcReduction="19999"/>
          </a:bodyPr>
          <a:lstStyle/>
          <a:p>
            <a:pPr indent="0" defTabSz="914400">
              <a:lnSpc>
                <a:spcPct val="100000"/>
              </a:lnSpc>
              <a:spcBef>
                <a:spcPts val="1001"/>
              </a:spcBef>
              <a:buNone/>
              <a:tabLst>
                <a:tab pos="0" algn="l"/>
              </a:tabLst>
            </a:pPr>
            <a:r>
              <a:rPr lang="en-US" sz="2000" b="0" u="none" strike="noStrike">
                <a:solidFill>
                  <a:schemeClr val="accent4"/>
                </a:solidFill>
                <a:effectLst/>
                <a:uFillTx/>
                <a:latin typeface="Garet Heavy"/>
              </a:rPr>
              <a:t>UN: </a:t>
            </a:r>
            <a:r>
              <a:rPr lang="en-US" sz="2000" b="0" u="sng" strike="noStrike">
                <a:solidFill>
                  <a:schemeClr val="accent4"/>
                </a:solidFill>
                <a:effectLst/>
                <a:uFillTx/>
                <a:latin typeface="Garet Heavy"/>
                <a:hlinkClick r:id="rId3"/>
              </a:rPr>
              <a:t>“ Governing AI for Humanity”</a:t>
            </a:r>
            <a:endParaRPr lang="de-DE" sz="2000" b="0" u="none" strike="noStrike">
              <a:solidFill>
                <a:schemeClr val="dk1"/>
              </a:solidFill>
              <a:effectLst/>
              <a:uFillTx/>
              <a:latin typeface="Garet Book"/>
            </a:endParaRPr>
          </a:p>
        </p:txBody>
      </p:sp>
      <p:sp>
        <p:nvSpPr>
          <p:cNvPr id="126" name="Inhaltsplatzhalter 2"/>
          <p:cNvSpPr/>
          <p:nvPr/>
        </p:nvSpPr>
        <p:spPr>
          <a:xfrm>
            <a:off x="457200" y="3665520"/>
            <a:ext cx="11518560" cy="395640"/>
          </a:xfrm>
          <a:prstGeom prst="rect">
            <a:avLst/>
          </a:prstGeom>
          <a:noFill/>
          <a:ln w="0">
            <a:noFill/>
          </a:ln>
        </p:spPr>
        <p:style>
          <a:lnRef idx="0">
            <a:scrgbClr r="0" g="0" b="0"/>
          </a:lnRef>
          <a:fillRef idx="0">
            <a:scrgbClr r="0" g="0" b="0"/>
          </a:fillRef>
          <a:effectRef idx="0">
            <a:scrgbClr r="0" g="0" b="0"/>
          </a:effectRef>
          <a:fontRef idx="minor"/>
        </p:style>
        <p:txBody>
          <a:bodyPr anchor="t">
            <a:normAutofit fontScale="92500" lnSpcReduction="19999"/>
          </a:bodyPr>
          <a:lstStyle/>
          <a:p>
            <a:pPr defTabSz="914400">
              <a:lnSpc>
                <a:spcPct val="100000"/>
              </a:lnSpc>
              <a:spcBef>
                <a:spcPts val="1001"/>
              </a:spcBef>
              <a:tabLst>
                <a:tab pos="0" algn="l"/>
              </a:tabLst>
            </a:pPr>
            <a:r>
              <a:rPr lang="en-US" sz="2000" b="0" u="none" strike="noStrike">
                <a:solidFill>
                  <a:schemeClr val="accent4"/>
                </a:solidFill>
                <a:effectLst/>
                <a:uFillTx/>
                <a:latin typeface="Garet Heavy"/>
              </a:rPr>
              <a:t>EU: </a:t>
            </a:r>
            <a:r>
              <a:rPr lang="en-US" sz="2000" b="0" u="sng" strike="noStrike">
                <a:solidFill>
                  <a:schemeClr val="accent4"/>
                </a:solidFill>
                <a:effectLst/>
                <a:uFillTx/>
                <a:latin typeface="Garet Heavy"/>
                <a:hlinkClick r:id="rId4"/>
              </a:rPr>
              <a:t>“Ethical Guidelines on the use of AI and data in teaching and learning”</a:t>
            </a:r>
            <a:endParaRPr lang="nl-BE" sz="2000" b="0" u="none" strike="noStrike">
              <a:solidFill>
                <a:srgbClr val="000000"/>
              </a:solidFill>
              <a:effectLst/>
              <a:uFillTx/>
              <a:latin typeface="Arial"/>
            </a:endParaRPr>
          </a:p>
        </p:txBody>
      </p:sp>
      <p:sp>
        <p:nvSpPr>
          <p:cNvPr id="127" name="Textfeld 4"/>
          <p:cNvSpPr/>
          <p:nvPr/>
        </p:nvSpPr>
        <p:spPr>
          <a:xfrm>
            <a:off x="554760" y="1993320"/>
            <a:ext cx="5540760" cy="11577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285840" indent="-285840" defTabSz="914400">
              <a:lnSpc>
                <a:spcPct val="100000"/>
              </a:lnSpc>
              <a:buClr>
                <a:srgbClr val="0B163B"/>
              </a:buClr>
              <a:buFont typeface="Arial"/>
              <a:buChar char="•"/>
            </a:pPr>
            <a:r>
              <a:rPr lang="de-DE" sz="1400" b="0" u="none" strike="noStrike">
                <a:solidFill>
                  <a:schemeClr val="dk1"/>
                </a:solidFill>
                <a:effectLst/>
                <a:uFillTx/>
                <a:latin typeface="Garet Book"/>
              </a:rPr>
              <a:t>acknowledges multiple societal risks of AI, calls for global governance, accountability, and transparency</a:t>
            </a:r>
            <a:endParaRPr lang="nl-BE" sz="1400" b="0" u="none" strike="noStrike">
              <a:solidFill>
                <a:srgbClr val="000000"/>
              </a:solidFill>
              <a:effectLst/>
              <a:uFillTx/>
              <a:latin typeface="Arial"/>
            </a:endParaRPr>
          </a:p>
          <a:p>
            <a:pPr marL="285840" indent="-285840" defTabSz="914400">
              <a:lnSpc>
                <a:spcPct val="100000"/>
              </a:lnSpc>
              <a:buClr>
                <a:srgbClr val="0B163B"/>
              </a:buClr>
              <a:buFont typeface="Arial"/>
              <a:buChar char="•"/>
            </a:pPr>
            <a:r>
              <a:rPr lang="de-DE" sz="1400" b="0" u="none" strike="noStrike">
                <a:solidFill>
                  <a:schemeClr val="dk1"/>
                </a:solidFill>
                <a:effectLst/>
                <a:uFillTx/>
                <a:latin typeface="Garet Book"/>
              </a:rPr>
              <a:t>identifies a significant gap between representation of Global North and South</a:t>
            </a:r>
            <a:endParaRPr lang="nl-BE" sz="1400" b="0" u="none" strike="noStrike">
              <a:solidFill>
                <a:srgbClr val="000000"/>
              </a:solidFill>
              <a:effectLst/>
              <a:uFillTx/>
              <a:latin typeface="Arial"/>
            </a:endParaRPr>
          </a:p>
          <a:p>
            <a:pPr marL="285840" indent="-285840" defTabSz="914400">
              <a:lnSpc>
                <a:spcPct val="100000"/>
              </a:lnSpc>
              <a:buClr>
                <a:srgbClr val="0B163B"/>
              </a:buClr>
              <a:buFont typeface="Arial"/>
              <a:buChar char="•"/>
            </a:pPr>
            <a:r>
              <a:rPr lang="de-DE" sz="1400" b="0" u="none" strike="noStrike">
                <a:solidFill>
                  <a:schemeClr val="dk1"/>
                </a:solidFill>
                <a:effectLst/>
                <a:uFillTx/>
                <a:latin typeface="Garet Book"/>
              </a:rPr>
              <a:t>AI governance in consideration of the SDGs</a:t>
            </a:r>
            <a:endParaRPr lang="nl-BE" sz="1400" b="0" u="none" strike="noStrike">
              <a:solidFill>
                <a:srgbClr val="000000"/>
              </a:solidFill>
              <a:effectLst/>
              <a:uFillTx/>
              <a:latin typeface="Arial"/>
            </a:endParaRPr>
          </a:p>
        </p:txBody>
      </p:sp>
      <p:sp>
        <p:nvSpPr>
          <p:cNvPr id="128" name="Textfeld 7"/>
          <p:cNvSpPr/>
          <p:nvPr/>
        </p:nvSpPr>
        <p:spPr>
          <a:xfrm>
            <a:off x="6095880" y="1990080"/>
            <a:ext cx="5540760" cy="1384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285840" indent="-285840" defTabSz="914400">
              <a:lnSpc>
                <a:spcPct val="100000"/>
              </a:lnSpc>
              <a:buClr>
                <a:srgbClr val="0B163B"/>
              </a:buClr>
              <a:buFont typeface="Arial"/>
              <a:buChar char="•"/>
            </a:pPr>
            <a:r>
              <a:rPr lang="de-DE" sz="1400" b="0" u="none" strike="noStrike">
                <a:solidFill>
                  <a:schemeClr val="dk1"/>
                </a:solidFill>
                <a:effectLst/>
                <a:uFillTx/>
                <a:latin typeface="Garet Book"/>
              </a:rPr>
              <a:t>Recommendation 1: international scientific panel</a:t>
            </a:r>
            <a:endParaRPr lang="nl-BE" sz="1400" b="0" u="none" strike="noStrike">
              <a:solidFill>
                <a:srgbClr val="000000"/>
              </a:solidFill>
              <a:effectLst/>
              <a:uFillTx/>
              <a:latin typeface="Arial"/>
            </a:endParaRPr>
          </a:p>
          <a:p>
            <a:pPr marL="285840" indent="-285840" defTabSz="914400">
              <a:lnSpc>
                <a:spcPct val="100000"/>
              </a:lnSpc>
              <a:buClr>
                <a:srgbClr val="0B163B"/>
              </a:buClr>
              <a:buFont typeface="Arial"/>
              <a:buChar char="•"/>
            </a:pPr>
            <a:r>
              <a:rPr lang="de-DE" sz="1400" b="0" u="none" strike="noStrike">
                <a:solidFill>
                  <a:schemeClr val="dk1"/>
                </a:solidFill>
                <a:effectLst/>
                <a:uFillTx/>
                <a:latin typeface="Garet Book"/>
              </a:rPr>
              <a:t>Recommendation 2: policy dialogue on AI governance</a:t>
            </a:r>
            <a:endParaRPr lang="nl-BE" sz="1400" b="0" u="none" strike="noStrike">
              <a:solidFill>
                <a:srgbClr val="000000"/>
              </a:solidFill>
              <a:effectLst/>
              <a:uFillTx/>
              <a:latin typeface="Arial"/>
            </a:endParaRPr>
          </a:p>
          <a:p>
            <a:pPr marL="285840" indent="-285840" defTabSz="914400">
              <a:lnSpc>
                <a:spcPct val="100000"/>
              </a:lnSpc>
              <a:buClr>
                <a:srgbClr val="0B163B"/>
              </a:buClr>
              <a:buFont typeface="Arial"/>
              <a:buChar char="•"/>
            </a:pPr>
            <a:r>
              <a:rPr lang="de-DE" sz="1400" b="0" u="none" strike="noStrike">
                <a:solidFill>
                  <a:schemeClr val="dk1"/>
                </a:solidFill>
                <a:effectLst/>
                <a:uFillTx/>
                <a:latin typeface="Garet Book"/>
              </a:rPr>
              <a:t>Recommendation 3: AI standards exchange […]</a:t>
            </a:r>
            <a:endParaRPr lang="nl-BE" sz="1400" b="0" u="none" strike="noStrike">
              <a:solidFill>
                <a:srgbClr val="000000"/>
              </a:solidFill>
              <a:effectLst/>
              <a:uFillTx/>
              <a:latin typeface="Arial"/>
            </a:endParaRPr>
          </a:p>
          <a:p>
            <a:pPr marL="285840" indent="-285840" defTabSz="914400">
              <a:lnSpc>
                <a:spcPct val="100000"/>
              </a:lnSpc>
              <a:buClr>
                <a:srgbClr val="0B163B"/>
              </a:buClr>
              <a:buFont typeface="Arial"/>
              <a:buChar char="•"/>
            </a:pPr>
            <a:r>
              <a:rPr lang="de-DE" sz="1400" b="0" u="none" strike="noStrike">
                <a:solidFill>
                  <a:schemeClr val="dk1"/>
                </a:solidFill>
                <a:effectLst/>
                <a:uFillTx/>
                <a:latin typeface="Garet Book"/>
              </a:rPr>
              <a:t>Recommendation 6: global AI data framework</a:t>
            </a:r>
            <a:endParaRPr lang="nl-BE" sz="1400" b="0" u="none" strike="noStrike">
              <a:solidFill>
                <a:srgbClr val="000000"/>
              </a:solidFill>
              <a:effectLst/>
              <a:uFillTx/>
              <a:latin typeface="Arial"/>
            </a:endParaRPr>
          </a:p>
          <a:p>
            <a:pPr marL="285840" indent="-285840" defTabSz="914400">
              <a:lnSpc>
                <a:spcPct val="100000"/>
              </a:lnSpc>
              <a:buClr>
                <a:srgbClr val="0B163B"/>
              </a:buClr>
              <a:buFont typeface="Arial"/>
              <a:buChar char="•"/>
            </a:pPr>
            <a:r>
              <a:rPr lang="de-DE" sz="1400" b="0" u="none" strike="noStrike">
                <a:solidFill>
                  <a:schemeClr val="dk1"/>
                </a:solidFill>
                <a:effectLst/>
                <a:uFillTx/>
                <a:latin typeface="Garet Book"/>
              </a:rPr>
              <a:t>Recommendation 7: AI office within the UN Secretariat</a:t>
            </a:r>
            <a:endParaRPr lang="nl-BE" sz="1400" b="0" u="none" strike="noStrike">
              <a:solidFill>
                <a:srgbClr val="000000"/>
              </a:solidFill>
              <a:effectLst/>
              <a:uFillTx/>
              <a:latin typeface="Arial"/>
            </a:endParaRPr>
          </a:p>
          <a:p>
            <a:pPr defTabSz="914400">
              <a:lnSpc>
                <a:spcPct val="100000"/>
              </a:lnSpc>
            </a:pPr>
            <a:endParaRPr lang="nl-BE" sz="1400" b="0" u="none" strike="noStrike">
              <a:solidFill>
                <a:srgbClr val="000000"/>
              </a:solidFill>
              <a:effectLst/>
              <a:uFillTx/>
              <a:latin typeface="Arial"/>
            </a:endParaRPr>
          </a:p>
        </p:txBody>
      </p:sp>
      <p:sp>
        <p:nvSpPr>
          <p:cNvPr id="129" name="Textfeld 12"/>
          <p:cNvSpPr/>
          <p:nvPr/>
        </p:nvSpPr>
        <p:spPr>
          <a:xfrm>
            <a:off x="554760" y="4210920"/>
            <a:ext cx="5540760" cy="1384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285840" indent="-285840" defTabSz="914400">
              <a:lnSpc>
                <a:spcPct val="100000"/>
              </a:lnSpc>
              <a:buClr>
                <a:srgbClr val="0B163B"/>
              </a:buClr>
              <a:buFont typeface="Arial"/>
              <a:buChar char="•"/>
            </a:pPr>
            <a:r>
              <a:rPr lang="de-DE" sz="1400" b="0" u="none" strike="noStrike">
                <a:solidFill>
                  <a:schemeClr val="dk1"/>
                </a:solidFill>
                <a:effectLst/>
                <a:uFillTx/>
                <a:latin typeface="Garet Book"/>
              </a:rPr>
              <a:t>specific examples and basic use-cases, underpinning ethical considerations and requirements</a:t>
            </a:r>
            <a:endParaRPr lang="nl-BE" sz="1400" b="0" u="none" strike="noStrike">
              <a:solidFill>
                <a:srgbClr val="000000"/>
              </a:solidFill>
              <a:effectLst/>
              <a:uFillTx/>
              <a:latin typeface="Arial"/>
            </a:endParaRPr>
          </a:p>
          <a:p>
            <a:pPr marL="285840" indent="-285840" defTabSz="914400">
              <a:lnSpc>
                <a:spcPct val="100000"/>
              </a:lnSpc>
              <a:buClr>
                <a:srgbClr val="0B163B"/>
              </a:buClr>
              <a:buFont typeface="Arial"/>
              <a:buChar char="•"/>
            </a:pPr>
            <a:r>
              <a:rPr lang="de-DE" sz="1400" b="0" u="none" strike="noStrike">
                <a:solidFill>
                  <a:schemeClr val="dk1"/>
                </a:solidFill>
                <a:effectLst/>
                <a:uFillTx/>
                <a:latin typeface="Garet Book"/>
              </a:rPr>
              <a:t>part of the EU Digital Education Action Plan and relating to DigComp 2.2 and DigCompEdu which define digital competences of teachers and citizens</a:t>
            </a:r>
            <a:endParaRPr lang="nl-BE" sz="1400" b="0" u="none" strike="noStrike">
              <a:solidFill>
                <a:srgbClr val="000000"/>
              </a:solidFill>
              <a:effectLst/>
              <a:uFillTx/>
              <a:latin typeface="Arial"/>
            </a:endParaRPr>
          </a:p>
          <a:p>
            <a:pPr defTabSz="914400">
              <a:lnSpc>
                <a:spcPct val="100000"/>
              </a:lnSpc>
            </a:pPr>
            <a:endParaRPr lang="nl-BE" sz="1400" b="0" u="none" strike="noStrike">
              <a:solidFill>
                <a:srgbClr val="000000"/>
              </a:solidFill>
              <a:effectLst/>
              <a:uFillTx/>
              <a:latin typeface="Arial"/>
            </a:endParaRPr>
          </a:p>
        </p:txBody>
      </p:sp>
      <p:sp>
        <p:nvSpPr>
          <p:cNvPr id="130" name="Textfeld 13"/>
          <p:cNvSpPr/>
          <p:nvPr/>
        </p:nvSpPr>
        <p:spPr>
          <a:xfrm>
            <a:off x="6095880" y="4210920"/>
            <a:ext cx="5540760" cy="953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285840" indent="-285840" defTabSz="914400">
              <a:lnSpc>
                <a:spcPct val="100000"/>
              </a:lnSpc>
              <a:buClr>
                <a:srgbClr val="0B163B"/>
              </a:buClr>
              <a:buFont typeface="Arial"/>
              <a:buChar char="•"/>
            </a:pPr>
            <a:r>
              <a:rPr lang="de-DE" sz="1400" b="0" u="none" strike="noStrike">
                <a:solidFill>
                  <a:schemeClr val="dk1"/>
                </a:solidFill>
                <a:effectLst/>
                <a:uFillTx/>
                <a:latin typeface="Garet Book"/>
              </a:rPr>
              <a:t>empowers teachers to develop AI and data governance measures for their classroom collaborating with students </a:t>
            </a:r>
            <a:endParaRPr lang="nl-BE" sz="1400" b="0" u="none" strike="noStrike">
              <a:solidFill>
                <a:srgbClr val="000000"/>
              </a:solidFill>
              <a:effectLst/>
              <a:uFillTx/>
              <a:latin typeface="Arial"/>
            </a:endParaRPr>
          </a:p>
          <a:p>
            <a:pPr defTabSz="914400">
              <a:lnSpc>
                <a:spcPct val="100000"/>
              </a:lnSpc>
            </a:pPr>
            <a:endParaRPr lang="nl-BE" sz="1400" b="0" u="none" strike="noStrike">
              <a:solidFill>
                <a:srgbClr val="000000"/>
              </a:solidFill>
              <a:effectLst/>
              <a:uFillTx/>
              <a:latin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1" name="Rechteck 11"/>
          <p:cNvSpPr/>
          <p:nvPr/>
        </p:nvSpPr>
        <p:spPr>
          <a:xfrm>
            <a:off x="0" y="-19800"/>
            <a:ext cx="12191760" cy="51660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pic>
        <p:nvPicPr>
          <p:cNvPr id="132" name="Grafik 1"/>
          <p:cNvPicPr/>
          <p:nvPr/>
        </p:nvPicPr>
        <p:blipFill>
          <a:blip r:embed="rId2"/>
          <a:stretch/>
        </p:blipFill>
        <p:spPr>
          <a:xfrm>
            <a:off x="11164320" y="5798160"/>
            <a:ext cx="1027440" cy="1059480"/>
          </a:xfrm>
          <a:prstGeom prst="rect">
            <a:avLst/>
          </a:prstGeom>
          <a:noFill/>
          <a:ln w="0">
            <a:noFill/>
          </a:ln>
        </p:spPr>
      </p:pic>
      <p:sp>
        <p:nvSpPr>
          <p:cNvPr id="133" name="Textfeld 5"/>
          <p:cNvSpPr/>
          <p:nvPr/>
        </p:nvSpPr>
        <p:spPr>
          <a:xfrm>
            <a:off x="457200" y="755280"/>
            <a:ext cx="56383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a:solidFill>
                  <a:schemeClr val="dk1"/>
                </a:solidFill>
                <a:effectLst/>
                <a:uFillTx/>
                <a:latin typeface="Garet Heavy"/>
              </a:rPr>
              <a:t>Incomplete Overview</a:t>
            </a:r>
            <a:endParaRPr lang="nl-BE" sz="3200" b="0" u="none" strike="noStrike">
              <a:solidFill>
                <a:srgbClr val="000000"/>
              </a:solidFill>
              <a:effectLst/>
              <a:uFillTx/>
              <a:latin typeface="Arial"/>
            </a:endParaRPr>
          </a:p>
        </p:txBody>
      </p:sp>
      <p:sp>
        <p:nvSpPr>
          <p:cNvPr id="134" name="Rechteck 8"/>
          <p:cNvSpPr/>
          <p:nvPr/>
        </p:nvSpPr>
        <p:spPr>
          <a:xfrm>
            <a:off x="0" y="3289320"/>
            <a:ext cx="12191760" cy="3956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tabLst>
                <a:tab pos="0" algn="l"/>
              </a:tabLst>
            </a:pPr>
            <a:endParaRPr lang="de-DE" sz="1800" b="0" u="none" strike="noStrike">
              <a:solidFill>
                <a:srgbClr val="C5D3F3"/>
              </a:solidFill>
              <a:effectLst/>
              <a:uFillTx/>
              <a:latin typeface="Times New Roman"/>
            </a:endParaRPr>
          </a:p>
        </p:txBody>
      </p:sp>
      <p:sp>
        <p:nvSpPr>
          <p:cNvPr id="135" name="Rechteck 9"/>
          <p:cNvSpPr/>
          <p:nvPr/>
        </p:nvSpPr>
        <p:spPr>
          <a:xfrm>
            <a:off x="0" y="1411696"/>
            <a:ext cx="12191760" cy="3956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tabLst>
                <a:tab pos="0" algn="l"/>
              </a:tabLst>
            </a:pPr>
            <a:endParaRPr lang="de-DE" sz="1800" b="0" u="none" strike="noStrike">
              <a:solidFill>
                <a:srgbClr val="C5D3F3"/>
              </a:solidFill>
              <a:effectLst/>
              <a:uFillTx/>
              <a:latin typeface="Times New Roman"/>
            </a:endParaRPr>
          </a:p>
        </p:txBody>
      </p:sp>
      <p:sp>
        <p:nvSpPr>
          <p:cNvPr id="136" name="PlaceHolder 1"/>
          <p:cNvSpPr>
            <a:spLocks noGrp="1"/>
          </p:cNvSpPr>
          <p:nvPr>
            <p:ph/>
          </p:nvPr>
        </p:nvSpPr>
        <p:spPr>
          <a:xfrm>
            <a:off x="457200" y="1453680"/>
            <a:ext cx="11518560" cy="395640"/>
          </a:xfrm>
          <a:prstGeom prst="rect">
            <a:avLst/>
          </a:prstGeom>
          <a:noFill/>
          <a:ln w="0">
            <a:noFill/>
          </a:ln>
        </p:spPr>
        <p:txBody>
          <a:bodyPr lIns="91440" tIns="45720" rIns="91440" bIns="45720" anchor="t">
            <a:normAutofit fontScale="92500" lnSpcReduction="9999"/>
          </a:bodyPr>
          <a:lstStyle/>
          <a:p>
            <a:pPr indent="0" defTabSz="914400">
              <a:lnSpc>
                <a:spcPct val="100000"/>
              </a:lnSpc>
              <a:spcBef>
                <a:spcPts val="1001"/>
              </a:spcBef>
              <a:buNone/>
              <a:tabLst>
                <a:tab pos="0" algn="l"/>
              </a:tabLst>
            </a:pPr>
            <a:r>
              <a:rPr lang="en-US" sz="1850" b="0" u="none" strike="noStrike">
                <a:solidFill>
                  <a:schemeClr val="accent4"/>
                </a:solidFill>
                <a:effectLst/>
                <a:uFillTx/>
                <a:latin typeface="Garet Heavy"/>
              </a:rPr>
              <a:t>Regional Example: </a:t>
            </a:r>
            <a:r>
              <a:rPr lang="en-US" sz="1850" b="0" u="sng" strike="noStrike">
                <a:solidFill>
                  <a:schemeClr val="accent4"/>
                </a:solidFill>
                <a:effectLst/>
                <a:uFillTx/>
                <a:latin typeface="Garet Heavy"/>
                <a:hlinkClick r:id="rId3"/>
              </a:rPr>
              <a:t>“Guidelines from the North Rhine-Westphalia Ministry of Education”</a:t>
            </a:r>
            <a:endParaRPr lang="de-DE" sz="1850" b="0" u="none" strike="noStrike">
              <a:solidFill>
                <a:schemeClr val="dk1"/>
              </a:solidFill>
              <a:effectLst/>
              <a:uFillTx/>
              <a:latin typeface="Garet Book"/>
            </a:endParaRPr>
          </a:p>
        </p:txBody>
      </p:sp>
      <p:sp>
        <p:nvSpPr>
          <p:cNvPr id="137" name="Inhaltsplatzhalter 2"/>
          <p:cNvSpPr/>
          <p:nvPr/>
        </p:nvSpPr>
        <p:spPr>
          <a:xfrm>
            <a:off x="457200" y="3309840"/>
            <a:ext cx="11518560" cy="395640"/>
          </a:xfrm>
          <a:prstGeom prst="rect">
            <a:avLst/>
          </a:prstGeom>
          <a:noFill/>
          <a:ln w="0">
            <a:noFill/>
          </a:ln>
        </p:spPr>
        <p:style>
          <a:lnRef idx="0">
            <a:scrgbClr r="0" g="0" b="0"/>
          </a:lnRef>
          <a:fillRef idx="0">
            <a:scrgbClr r="0" g="0" b="0"/>
          </a:fillRef>
          <a:effectRef idx="0">
            <a:scrgbClr r="0" g="0" b="0"/>
          </a:effectRef>
          <a:fontRef idx="minor"/>
        </p:style>
        <p:txBody>
          <a:bodyPr anchor="t">
            <a:normAutofit lnSpcReduction="9999"/>
          </a:bodyPr>
          <a:lstStyle/>
          <a:p>
            <a:pPr defTabSz="914400">
              <a:lnSpc>
                <a:spcPct val="100000"/>
              </a:lnSpc>
              <a:spcBef>
                <a:spcPts val="1001"/>
              </a:spcBef>
              <a:tabLst>
                <a:tab pos="0" algn="l"/>
              </a:tabLst>
            </a:pPr>
            <a:r>
              <a:rPr lang="en-US" sz="2000" b="0" u="none" strike="noStrike">
                <a:solidFill>
                  <a:schemeClr val="accent4"/>
                </a:solidFill>
                <a:effectLst/>
                <a:uFillTx/>
                <a:latin typeface="Garet Heavy"/>
              </a:rPr>
              <a:t>And many more:</a:t>
            </a:r>
            <a:endParaRPr lang="nl-BE" sz="2000" b="0" u="none" strike="noStrike">
              <a:solidFill>
                <a:srgbClr val="000000"/>
              </a:solidFill>
              <a:effectLst/>
              <a:uFillTx/>
              <a:latin typeface="Arial"/>
            </a:endParaRPr>
          </a:p>
        </p:txBody>
      </p:sp>
      <p:sp>
        <p:nvSpPr>
          <p:cNvPr id="138" name="Textfeld 3"/>
          <p:cNvSpPr/>
          <p:nvPr/>
        </p:nvSpPr>
        <p:spPr>
          <a:xfrm>
            <a:off x="595800" y="3842640"/>
            <a:ext cx="10027080" cy="11998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1800" b="0" u="none" strike="noStrike">
                <a:solidFill>
                  <a:schemeClr val="dk1"/>
                </a:solidFill>
                <a:effectLst/>
                <a:uFillTx/>
                <a:latin typeface="Garet Book"/>
              </a:rPr>
              <a:t>Many sectors have developed industry-specific frameworks constumised to their specific needs and obstacles. Particularly in school education, national, regional, and local school authorities have developed specific governance approaches that educators must be familiar with.</a:t>
            </a:r>
            <a:endParaRPr lang="nl-BE" sz="1800" b="0" u="none" strike="noStrike">
              <a:solidFill>
                <a:srgbClr val="000000"/>
              </a:solidFill>
              <a:effectLst/>
              <a:uFillTx/>
              <a:latin typeface="Arial"/>
            </a:endParaRPr>
          </a:p>
        </p:txBody>
      </p:sp>
      <p:sp>
        <p:nvSpPr>
          <p:cNvPr id="139" name="Textfeld 6"/>
          <p:cNvSpPr/>
          <p:nvPr/>
        </p:nvSpPr>
        <p:spPr>
          <a:xfrm>
            <a:off x="554760" y="1993320"/>
            <a:ext cx="5540760" cy="1169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285840" indent="-285840" defTabSz="914400">
              <a:lnSpc>
                <a:spcPct val="100000"/>
              </a:lnSpc>
              <a:buClr>
                <a:srgbClr val="0B163B"/>
              </a:buClr>
              <a:buFont typeface="Arial"/>
              <a:buChar char="•"/>
            </a:pPr>
            <a:r>
              <a:rPr lang="de-DE" sz="1400" b="0" u="none" strike="noStrike">
                <a:solidFill>
                  <a:schemeClr val="dk1"/>
                </a:solidFill>
                <a:effectLst/>
                <a:uFillTx/>
                <a:latin typeface="Garet Book"/>
              </a:rPr>
              <a:t>focus on GenAI in the classroom</a:t>
            </a:r>
            <a:endParaRPr lang="nl-BE" sz="1400" b="0" u="none" strike="noStrike">
              <a:solidFill>
                <a:srgbClr val="000000"/>
              </a:solidFill>
              <a:effectLst/>
              <a:uFillTx/>
              <a:latin typeface="Arial"/>
            </a:endParaRPr>
          </a:p>
          <a:p>
            <a:pPr marL="285840" indent="-285840" defTabSz="914400">
              <a:lnSpc>
                <a:spcPct val="100000"/>
              </a:lnSpc>
              <a:buClr>
                <a:srgbClr val="0B163B"/>
              </a:buClr>
              <a:buFont typeface="Arial"/>
              <a:buChar char="•"/>
            </a:pPr>
            <a:r>
              <a:rPr lang="de-DE" sz="1400" b="0" u="none" strike="noStrike">
                <a:solidFill>
                  <a:schemeClr val="dk1"/>
                </a:solidFill>
                <a:effectLst/>
                <a:uFillTx/>
                <a:latin typeface="Garet Book"/>
              </a:rPr>
              <a:t>easily accessible basic technical knowledge about GenAI</a:t>
            </a:r>
            <a:endParaRPr lang="nl-BE" sz="1400" b="0" u="none" strike="noStrike">
              <a:solidFill>
                <a:srgbClr val="000000"/>
              </a:solidFill>
              <a:effectLst/>
              <a:uFillTx/>
              <a:latin typeface="Arial"/>
            </a:endParaRPr>
          </a:p>
          <a:p>
            <a:pPr marL="285840" indent="-285840" defTabSz="914400">
              <a:lnSpc>
                <a:spcPct val="100000"/>
              </a:lnSpc>
              <a:buClr>
                <a:srgbClr val="0B163B"/>
              </a:buClr>
              <a:buFont typeface="Arial"/>
              <a:buChar char="•"/>
            </a:pPr>
            <a:r>
              <a:rPr lang="en-US" sz="1400" b="0" u="none" strike="noStrike">
                <a:solidFill>
                  <a:schemeClr val="dk1"/>
                </a:solidFill>
                <a:effectLst/>
                <a:uFillTx/>
                <a:latin typeface="Garet Book"/>
              </a:rPr>
              <a:t>legal framework conditions for use in a teaching context</a:t>
            </a:r>
            <a:endParaRPr lang="nl-BE" sz="1400" b="0" u="none" strike="noStrike">
              <a:solidFill>
                <a:srgbClr val="000000"/>
              </a:solidFill>
              <a:effectLst/>
              <a:uFillTx/>
              <a:latin typeface="Arial"/>
            </a:endParaRPr>
          </a:p>
        </p:txBody>
      </p:sp>
      <p:sp>
        <p:nvSpPr>
          <p:cNvPr id="140" name="Textfeld 12"/>
          <p:cNvSpPr/>
          <p:nvPr/>
        </p:nvSpPr>
        <p:spPr>
          <a:xfrm>
            <a:off x="6095880" y="1984680"/>
            <a:ext cx="5540760" cy="94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285840" indent="-285840" defTabSz="914400">
              <a:lnSpc>
                <a:spcPct val="100000"/>
              </a:lnSpc>
              <a:buClr>
                <a:srgbClr val="0B163B"/>
              </a:buClr>
              <a:buFont typeface="Arial"/>
              <a:buChar char="•"/>
            </a:pPr>
            <a:r>
              <a:rPr lang="de-DE" sz="1400" b="0" u="none" strike="noStrike">
                <a:solidFill>
                  <a:schemeClr val="dk1"/>
                </a:solidFill>
                <a:effectLst/>
                <a:uFillTx/>
                <a:latin typeface="Garet Book"/>
              </a:rPr>
              <a:t>practical tips to implement a responsible use of GenAI in the classroom</a:t>
            </a:r>
            <a:endParaRPr lang="nl-BE" sz="1400" b="0" u="none" strike="noStrike">
              <a:solidFill>
                <a:srgbClr val="000000"/>
              </a:solidFill>
              <a:effectLst/>
              <a:uFillTx/>
              <a:latin typeface="Arial"/>
            </a:endParaRPr>
          </a:p>
          <a:p>
            <a:pPr marL="285840" indent="-285840" defTabSz="914400">
              <a:lnSpc>
                <a:spcPct val="100000"/>
              </a:lnSpc>
              <a:buClr>
                <a:srgbClr val="0B163B"/>
              </a:buClr>
              <a:buFont typeface="Arial"/>
              <a:buChar char="•"/>
            </a:pPr>
            <a:r>
              <a:rPr lang="en-US" sz="1400" b="0" u="none" strike="noStrike">
                <a:solidFill>
                  <a:schemeClr val="dk1"/>
                </a:solidFill>
                <a:effectLst/>
                <a:uFillTx/>
                <a:latin typeface="Garet Book"/>
              </a:rPr>
              <a:t>differentiation between technological, socio-cultural and application-related perspectives on GenAI</a:t>
            </a:r>
            <a:endParaRPr lang="nl-BE" sz="1400" b="0" u="none" strike="noStrike">
              <a:solidFill>
                <a:srgbClr val="000000"/>
              </a:solidFill>
              <a:effectLst/>
              <a:uFillTx/>
              <a:latin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1" name="Rechteck 11"/>
          <p:cNvSpPr/>
          <p:nvPr/>
        </p:nvSpPr>
        <p:spPr>
          <a:xfrm>
            <a:off x="0" y="-19800"/>
            <a:ext cx="12191760" cy="51660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sp>
        <p:nvSpPr>
          <p:cNvPr id="142" name="Rechteck 10"/>
          <p:cNvSpPr/>
          <p:nvPr/>
        </p:nvSpPr>
        <p:spPr>
          <a:xfrm>
            <a:off x="9856440" y="496800"/>
            <a:ext cx="2335320" cy="63608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pic>
        <p:nvPicPr>
          <p:cNvPr id="143" name="Grafik 1"/>
          <p:cNvPicPr/>
          <p:nvPr/>
        </p:nvPicPr>
        <p:blipFill>
          <a:blip r:embed="rId2"/>
          <a:stretch/>
        </p:blipFill>
        <p:spPr>
          <a:xfrm>
            <a:off x="11164320" y="5798160"/>
            <a:ext cx="1027440" cy="1059480"/>
          </a:xfrm>
          <a:prstGeom prst="rect">
            <a:avLst/>
          </a:prstGeom>
          <a:noFill/>
          <a:ln w="0">
            <a:noFill/>
          </a:ln>
        </p:spPr>
      </p:pic>
      <p:sp>
        <p:nvSpPr>
          <p:cNvPr id="144" name="Textfeld 5"/>
          <p:cNvSpPr/>
          <p:nvPr/>
        </p:nvSpPr>
        <p:spPr>
          <a:xfrm>
            <a:off x="457200" y="755280"/>
            <a:ext cx="56383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a:solidFill>
                  <a:schemeClr val="dk1"/>
                </a:solidFill>
                <a:effectLst/>
                <a:uFillTx/>
                <a:latin typeface="Garet Heavy"/>
              </a:rPr>
              <a:t>Research Task</a:t>
            </a:r>
            <a:endParaRPr lang="nl-BE" sz="3200" b="0" u="none" strike="noStrike">
              <a:solidFill>
                <a:srgbClr val="000000"/>
              </a:solidFill>
              <a:effectLst/>
              <a:uFillTx/>
              <a:latin typeface="Arial"/>
            </a:endParaRPr>
          </a:p>
        </p:txBody>
      </p:sp>
      <p:sp>
        <p:nvSpPr>
          <p:cNvPr id="145" name="PlaceHolder 1"/>
          <p:cNvSpPr>
            <a:spLocks noGrp="1"/>
          </p:cNvSpPr>
          <p:nvPr>
            <p:ph/>
          </p:nvPr>
        </p:nvSpPr>
        <p:spPr>
          <a:xfrm>
            <a:off x="1063080" y="2297880"/>
            <a:ext cx="7729560" cy="2759040"/>
          </a:xfrm>
          <a:prstGeom prst="rect">
            <a:avLst/>
          </a:prstGeom>
          <a:noFill/>
          <a:ln w="0">
            <a:noFill/>
          </a:ln>
        </p:spPr>
        <p:txBody>
          <a:bodyPr lIns="91440" tIns="45720" rIns="91440" bIns="45720" anchor="t">
            <a:noAutofit/>
          </a:bodyPr>
          <a:lstStyle/>
          <a:p>
            <a:pPr indent="0" algn="ctr" defTabSz="914400">
              <a:lnSpc>
                <a:spcPct val="90000"/>
              </a:lnSpc>
              <a:spcBef>
                <a:spcPts val="1001"/>
              </a:spcBef>
              <a:buNone/>
              <a:tabLst>
                <a:tab pos="0" algn="l"/>
              </a:tabLst>
            </a:pPr>
            <a:r>
              <a:rPr lang="en-US" sz="2800" b="0" u="none" strike="noStrike">
                <a:solidFill>
                  <a:schemeClr val="dk1"/>
                </a:solidFill>
                <a:effectLst/>
                <a:uFillTx/>
                <a:latin typeface="Garet Book"/>
              </a:rPr>
              <a:t>Create your map of (regional and local) AI Governance initiatives for your specific setting (e.g. guidelines by regional or national government, local school authorities, etc.). You can, for example, use the </a:t>
            </a:r>
            <a:r>
              <a:rPr lang="en-US" sz="2800" b="0" u="sng" strike="noStrike">
                <a:solidFill>
                  <a:schemeClr val="dk1"/>
                </a:solidFill>
                <a:effectLst/>
                <a:uFillTx/>
                <a:latin typeface="Garet Book"/>
                <a:hlinkClick r:id="rId3"/>
              </a:rPr>
              <a:t>OECD.AI-Database</a:t>
            </a:r>
            <a:r>
              <a:rPr lang="en-US" sz="2800" b="0" u="none" strike="noStrike">
                <a:solidFill>
                  <a:schemeClr val="dk1"/>
                </a:solidFill>
                <a:effectLst/>
                <a:uFillTx/>
                <a:latin typeface="Garet Book"/>
              </a:rPr>
              <a:t> as a starting point.</a:t>
            </a:r>
            <a:endParaRPr lang="de-DE" sz="2800" b="0" u="none" strike="noStrike">
              <a:solidFill>
                <a:schemeClr val="dk1"/>
              </a:solidFill>
              <a:effectLst/>
              <a:uFillTx/>
              <a:latin typeface="Garet Book"/>
            </a:endParaRPr>
          </a:p>
        </p:txBody>
      </p:sp>
      <p:sp>
        <p:nvSpPr>
          <p:cNvPr id="146" name="Inhaltsplatzhalter 2"/>
          <p:cNvSpPr/>
          <p:nvPr/>
        </p:nvSpPr>
        <p:spPr>
          <a:xfrm>
            <a:off x="9959040" y="909000"/>
            <a:ext cx="2130120" cy="2519640"/>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90000"/>
              </a:lnSpc>
              <a:spcBef>
                <a:spcPts val="1001"/>
              </a:spcBef>
              <a:tabLst>
                <a:tab pos="0" algn="l"/>
              </a:tabLst>
            </a:pPr>
            <a:r>
              <a:rPr lang="de-DE" sz="2000" b="1" u="none" strike="noStrike">
                <a:solidFill>
                  <a:schemeClr val="dk1"/>
                </a:solidFill>
                <a:effectLst/>
                <a:uFillTx/>
                <a:latin typeface="Garet Book"/>
              </a:rPr>
              <a:t>Procedure </a:t>
            </a:r>
            <a:br>
              <a:rPr sz="2000"/>
            </a:br>
            <a:r>
              <a:rPr lang="de-DE" sz="2000" b="1" u="none" strike="noStrike">
                <a:solidFill>
                  <a:schemeClr val="dk1"/>
                </a:solidFill>
                <a:effectLst/>
                <a:uFillTx/>
                <a:latin typeface="Garet Book"/>
              </a:rPr>
              <a:t>(30 Min):</a:t>
            </a:r>
            <a:endParaRPr lang="nl-BE" sz="2000" b="0" u="none" strike="noStrike">
              <a:solidFill>
                <a:srgbClr val="000000"/>
              </a:solidFill>
              <a:effectLst/>
              <a:uFillTx/>
              <a:latin typeface="Arial"/>
            </a:endParaRPr>
          </a:p>
          <a:p>
            <a:pPr marL="228600" indent="-228600" defTabSz="914400">
              <a:lnSpc>
                <a:spcPct val="90000"/>
              </a:lnSpc>
              <a:spcBef>
                <a:spcPts val="1001"/>
              </a:spcBef>
              <a:buClr>
                <a:srgbClr val="0B163B"/>
              </a:buClr>
              <a:buFont typeface="Arial"/>
              <a:buChar char="•"/>
              <a:tabLst>
                <a:tab pos="0" algn="l"/>
              </a:tabLst>
            </a:pPr>
            <a:r>
              <a:rPr lang="de-DE" sz="1800" b="0" u="sng" strike="noStrike">
                <a:solidFill>
                  <a:schemeClr val="dk1"/>
                </a:solidFill>
                <a:effectLst/>
                <a:uFillTx/>
                <a:latin typeface="Garet Book"/>
              </a:rPr>
              <a:t>Gain an overview: What is new, what do you know already?</a:t>
            </a:r>
            <a:endParaRPr lang="nl-BE" sz="1800" b="0" u="none" strike="noStrike">
              <a:solidFill>
                <a:srgbClr val="000000"/>
              </a:solidFill>
              <a:effectLst/>
              <a:uFillTx/>
              <a:latin typeface="Arial"/>
            </a:endParaRPr>
          </a:p>
          <a:p>
            <a:pPr marL="228600" indent="-228600" defTabSz="914400">
              <a:lnSpc>
                <a:spcPct val="90000"/>
              </a:lnSpc>
              <a:spcBef>
                <a:spcPts val="1001"/>
              </a:spcBef>
              <a:buClr>
                <a:srgbClr val="0B163B"/>
              </a:buClr>
              <a:buFont typeface="Arial"/>
              <a:buChar char="•"/>
              <a:tabLst>
                <a:tab pos="0" algn="l"/>
              </a:tabLst>
            </a:pPr>
            <a:r>
              <a:rPr lang="de-DE" sz="1800" b="0" u="sng" strike="noStrike">
                <a:solidFill>
                  <a:schemeClr val="dk1"/>
                </a:solidFill>
                <a:effectLst/>
                <a:uFillTx/>
                <a:latin typeface="Garet Book"/>
              </a:rPr>
              <a:t>Are those strategies applied at your institution? </a:t>
            </a:r>
            <a:br>
              <a:rPr sz="1800"/>
            </a:br>
            <a:r>
              <a:rPr lang="de-DE" sz="1800" b="0" u="sng" strike="noStrike">
                <a:solidFill>
                  <a:schemeClr val="dk1"/>
                </a:solidFill>
                <a:effectLst/>
                <a:uFillTx/>
                <a:latin typeface="Garet Book"/>
              </a:rPr>
              <a:t>If so, are they efficient?</a:t>
            </a:r>
            <a:endParaRPr lang="nl-BE" sz="1800" b="0" u="none" strike="noStrike">
              <a:solidFill>
                <a:srgbClr val="000000"/>
              </a:solidFill>
              <a:effectLst/>
              <a:uFillTx/>
              <a:latin typeface="Arial"/>
            </a:endParaRPr>
          </a:p>
          <a:p>
            <a:pPr marL="228600" indent="-228600" defTabSz="914400">
              <a:lnSpc>
                <a:spcPct val="90000"/>
              </a:lnSpc>
              <a:spcBef>
                <a:spcPts val="1001"/>
              </a:spcBef>
              <a:buClr>
                <a:srgbClr val="0B163B"/>
              </a:buClr>
              <a:buFont typeface="Arial"/>
              <a:buChar char="•"/>
              <a:tabLst>
                <a:tab pos="0" algn="l"/>
              </a:tabLst>
            </a:pPr>
            <a:r>
              <a:rPr lang="de-DE" sz="1800" b="0" u="sng" strike="noStrike">
                <a:solidFill>
                  <a:schemeClr val="dk1"/>
                </a:solidFill>
                <a:effectLst/>
                <a:uFillTx/>
                <a:latin typeface="Garet Book"/>
              </a:rPr>
              <a:t>What is the main focus of the strategy?</a:t>
            </a:r>
            <a:endParaRPr lang="nl-BE" sz="1800" b="0" u="none" strike="noStrike">
              <a:solidFill>
                <a:srgbClr val="000000"/>
              </a:solidFill>
              <a:effectLst/>
              <a:uFillTx/>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1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14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14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p:cTn id="18" dur="1" fill="hold">
                                          <p:stCondLst>
                                            <p:cond delay="0"/>
                                          </p:stCondLst>
                                        </p:cTn>
                                        <p:tgtEl>
                                          <p:spTgt spid="146">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fill="hold" nodeType="clickEffect">
                                  <p:stCondLst>
                                    <p:cond delay="0"/>
                                  </p:stCondLst>
                                  <p:childTnLst>
                                    <p:set>
                                      <p:cBhvr>
                                        <p:cTn id="22" dur="1" fill="hold">
                                          <p:stCondLst>
                                            <p:cond delay="0"/>
                                          </p:stCondLst>
                                        </p:cTn>
                                        <p:tgtEl>
                                          <p:spTgt spid="14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7" name="Rechteck 11"/>
          <p:cNvSpPr/>
          <p:nvPr/>
        </p:nvSpPr>
        <p:spPr>
          <a:xfrm>
            <a:off x="0" y="-19800"/>
            <a:ext cx="12191760" cy="51660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pic>
        <p:nvPicPr>
          <p:cNvPr id="148" name="Grafik 1"/>
          <p:cNvPicPr/>
          <p:nvPr/>
        </p:nvPicPr>
        <p:blipFill>
          <a:blip r:embed="rId2"/>
          <a:stretch/>
        </p:blipFill>
        <p:spPr>
          <a:xfrm>
            <a:off x="11164320" y="5798160"/>
            <a:ext cx="1027440" cy="1059480"/>
          </a:xfrm>
          <a:prstGeom prst="rect">
            <a:avLst/>
          </a:prstGeom>
          <a:noFill/>
          <a:ln w="0">
            <a:noFill/>
          </a:ln>
        </p:spPr>
      </p:pic>
      <p:sp>
        <p:nvSpPr>
          <p:cNvPr id="149" name="Textfeld 5"/>
          <p:cNvSpPr/>
          <p:nvPr/>
        </p:nvSpPr>
        <p:spPr>
          <a:xfrm>
            <a:off x="457200" y="755280"/>
            <a:ext cx="56383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dirty="0">
                <a:solidFill>
                  <a:schemeClr val="dk1"/>
                </a:solidFill>
                <a:effectLst/>
                <a:uFillTx/>
                <a:latin typeface="Garet Heavy"/>
              </a:rPr>
              <a:t>Research Task</a:t>
            </a:r>
            <a:endParaRPr lang="nl-BE" sz="3200" b="0" u="none" strike="noStrike" dirty="0">
              <a:solidFill>
                <a:srgbClr val="000000"/>
              </a:solidFill>
              <a:effectLst/>
              <a:uFillTx/>
              <a:latin typeface="Arial"/>
            </a:endParaRPr>
          </a:p>
        </p:txBody>
      </p:sp>
      <p:sp>
        <p:nvSpPr>
          <p:cNvPr id="150" name="PlaceHolder 1"/>
          <p:cNvSpPr>
            <a:spLocks noGrp="1"/>
          </p:cNvSpPr>
          <p:nvPr>
            <p:ph/>
          </p:nvPr>
        </p:nvSpPr>
        <p:spPr>
          <a:xfrm>
            <a:off x="1337040" y="1598400"/>
            <a:ext cx="9769320" cy="1830240"/>
          </a:xfrm>
          <a:prstGeom prst="rect">
            <a:avLst/>
          </a:prstGeom>
          <a:noFill/>
          <a:ln w="0">
            <a:noFill/>
          </a:ln>
        </p:spPr>
        <p:txBody>
          <a:bodyPr lIns="91440" tIns="45720" rIns="91440" bIns="45720" anchor="t">
            <a:noAutofit/>
          </a:bodyPr>
          <a:lstStyle/>
          <a:p>
            <a:pPr indent="0" algn="ctr" defTabSz="914400">
              <a:lnSpc>
                <a:spcPct val="90000"/>
              </a:lnSpc>
              <a:spcBef>
                <a:spcPts val="1001"/>
              </a:spcBef>
              <a:buNone/>
              <a:tabLst>
                <a:tab pos="0" algn="l"/>
              </a:tabLst>
            </a:pPr>
            <a:r>
              <a:rPr lang="en-US" sz="2800" b="0" u="none" strike="noStrike">
                <a:solidFill>
                  <a:schemeClr val="dk1"/>
                </a:solidFill>
                <a:effectLst/>
                <a:uFillTx/>
                <a:latin typeface="Garet Book"/>
              </a:rPr>
              <a:t>Create a map of AI Governance initiatives for your specific setting (e.g. guidelines by regional or national government, local school authorities, etc.)</a:t>
            </a:r>
            <a:endParaRPr lang="de-DE" sz="2800" b="0" u="none" strike="noStrike">
              <a:solidFill>
                <a:schemeClr val="dk1"/>
              </a:solidFill>
              <a:effectLst/>
              <a:uFillTx/>
              <a:latin typeface="Garet Book"/>
            </a:endParaRPr>
          </a:p>
        </p:txBody>
      </p:sp>
      <p:sp>
        <p:nvSpPr>
          <p:cNvPr id="151" name="Inhaltsplatzhalter 2"/>
          <p:cNvSpPr/>
          <p:nvPr/>
        </p:nvSpPr>
        <p:spPr>
          <a:xfrm>
            <a:off x="1211040" y="3902040"/>
            <a:ext cx="9769320" cy="1830240"/>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algn="ctr" defTabSz="914400">
              <a:lnSpc>
                <a:spcPct val="90000"/>
              </a:lnSpc>
              <a:spcBef>
                <a:spcPts val="1001"/>
              </a:spcBef>
              <a:tabLst>
                <a:tab pos="0" algn="l"/>
              </a:tabLst>
            </a:pPr>
            <a:r>
              <a:rPr lang="en-US" sz="2800" b="1" u="none" strike="noStrike">
                <a:solidFill>
                  <a:schemeClr val="dk1"/>
                </a:solidFill>
                <a:effectLst/>
                <a:uFillTx/>
                <a:latin typeface="Garet Book"/>
              </a:rPr>
              <a:t>Small Group Discussions (3-4 people, 10 Min.):</a:t>
            </a:r>
            <a:endParaRPr lang="nl-BE" sz="2800" b="0" u="none" strike="noStrike">
              <a:solidFill>
                <a:srgbClr val="000000"/>
              </a:solidFill>
              <a:effectLst/>
              <a:uFillTx/>
              <a:latin typeface="Arial"/>
            </a:endParaRPr>
          </a:p>
          <a:p>
            <a:pPr marL="228600" indent="-228600" algn="ctr" defTabSz="914400">
              <a:lnSpc>
                <a:spcPct val="90000"/>
              </a:lnSpc>
              <a:spcBef>
                <a:spcPts val="1001"/>
              </a:spcBef>
              <a:buClr>
                <a:srgbClr val="0B163B"/>
              </a:buClr>
              <a:buFont typeface="Arial"/>
              <a:buChar char="•"/>
              <a:tabLst>
                <a:tab pos="0" algn="l"/>
              </a:tabLst>
            </a:pPr>
            <a:r>
              <a:rPr lang="en-US" sz="2800" b="0" u="none" strike="noStrike">
                <a:solidFill>
                  <a:schemeClr val="dk1"/>
                </a:solidFill>
                <a:effectLst/>
                <a:uFillTx/>
                <a:latin typeface="Garet Book"/>
              </a:rPr>
              <a:t>Which strategies do you consider effective and perhaps applicable to your context?</a:t>
            </a:r>
            <a:endParaRPr lang="nl-BE" sz="2800" b="0" u="none" strike="noStrike">
              <a:solidFill>
                <a:srgbClr val="000000"/>
              </a:solidFill>
              <a:effectLst/>
              <a:uFillTx/>
              <a:latin typeface="Arial"/>
            </a:endParaRPr>
          </a:p>
          <a:p>
            <a:pPr marL="228600" indent="-228600" algn="ctr" defTabSz="914400">
              <a:lnSpc>
                <a:spcPct val="90000"/>
              </a:lnSpc>
              <a:spcBef>
                <a:spcPts val="1001"/>
              </a:spcBef>
              <a:buClr>
                <a:srgbClr val="0B163B"/>
              </a:buClr>
              <a:buFont typeface="Arial"/>
              <a:buChar char="•"/>
              <a:tabLst>
                <a:tab pos="0" algn="l"/>
              </a:tabLst>
            </a:pPr>
            <a:r>
              <a:rPr lang="en-US" sz="2800" b="0" u="none" strike="noStrike">
                <a:solidFill>
                  <a:schemeClr val="dk1"/>
                </a:solidFill>
                <a:effectLst/>
                <a:uFillTx/>
                <a:latin typeface="Garet Book"/>
              </a:rPr>
              <a:t>Differences and Similarities?</a:t>
            </a:r>
            <a:endParaRPr lang="nl-BE" sz="2800" b="0" u="none" strike="noStrike">
              <a:solidFill>
                <a:srgbClr val="000000"/>
              </a:solidFill>
              <a:effectLst/>
              <a:uFillTx/>
              <a:latin typeface="Arial"/>
            </a:endParaRPr>
          </a:p>
          <a:p>
            <a:pPr algn="ctr" defTabSz="914400">
              <a:lnSpc>
                <a:spcPct val="90000"/>
              </a:lnSpc>
              <a:spcBef>
                <a:spcPts val="1001"/>
              </a:spcBef>
              <a:tabLst>
                <a:tab pos="0" algn="l"/>
              </a:tabLst>
            </a:pPr>
            <a:endParaRPr lang="nl-BE" sz="3600" b="0" u="none" strike="noStrike">
              <a:solidFill>
                <a:srgbClr val="000000"/>
              </a:solidFill>
              <a:effectLst/>
              <a:uFillTx/>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15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15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151">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p:cTn id="18" dur="1" fill="hold">
                                          <p:stCondLst>
                                            <p:cond delay="0"/>
                                          </p:stCondLst>
                                        </p:cTn>
                                        <p:tgtEl>
                                          <p:spTgt spid="1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2" name="Rechteck 11"/>
          <p:cNvSpPr/>
          <p:nvPr/>
        </p:nvSpPr>
        <p:spPr>
          <a:xfrm>
            <a:off x="0" y="-19800"/>
            <a:ext cx="12191760" cy="51660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pic>
        <p:nvPicPr>
          <p:cNvPr id="153" name="Grafik 1"/>
          <p:cNvPicPr/>
          <p:nvPr/>
        </p:nvPicPr>
        <p:blipFill>
          <a:blip r:embed="rId2"/>
          <a:stretch/>
        </p:blipFill>
        <p:spPr>
          <a:xfrm>
            <a:off x="11164320" y="5798160"/>
            <a:ext cx="1027440" cy="1059480"/>
          </a:xfrm>
          <a:prstGeom prst="rect">
            <a:avLst/>
          </a:prstGeom>
          <a:noFill/>
          <a:ln w="0">
            <a:noFill/>
          </a:ln>
        </p:spPr>
      </p:pic>
      <p:sp>
        <p:nvSpPr>
          <p:cNvPr id="154" name="Textfeld 5"/>
          <p:cNvSpPr/>
          <p:nvPr/>
        </p:nvSpPr>
        <p:spPr>
          <a:xfrm>
            <a:off x="457200" y="755280"/>
            <a:ext cx="56383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a:solidFill>
                  <a:schemeClr val="dk1"/>
                </a:solidFill>
                <a:effectLst/>
                <a:uFillTx/>
                <a:latin typeface="Garet Heavy"/>
              </a:rPr>
              <a:t>Sources</a:t>
            </a:r>
            <a:endParaRPr lang="nl-BE" sz="3200" b="0" u="none" strike="noStrike">
              <a:solidFill>
                <a:srgbClr val="000000"/>
              </a:solidFill>
              <a:effectLst/>
              <a:uFillTx/>
              <a:latin typeface="Arial"/>
            </a:endParaRPr>
          </a:p>
        </p:txBody>
      </p:sp>
      <p:sp>
        <p:nvSpPr>
          <p:cNvPr id="155" name="PlaceHolder 1"/>
          <p:cNvSpPr>
            <a:spLocks noGrp="1"/>
          </p:cNvSpPr>
          <p:nvPr>
            <p:ph/>
          </p:nvPr>
        </p:nvSpPr>
        <p:spPr>
          <a:xfrm>
            <a:off x="1337040" y="1598400"/>
            <a:ext cx="9769320" cy="1830240"/>
          </a:xfrm>
          <a:prstGeom prst="rect">
            <a:avLst/>
          </a:prstGeom>
          <a:noFill/>
          <a:ln w="0">
            <a:noFill/>
          </a:ln>
        </p:spPr>
        <p:txBody>
          <a:bodyPr lIns="91440" tIns="45720" rIns="91440" bIns="45720" anchor="t">
            <a:noAutofit/>
          </a:bodyPr>
          <a:lstStyle/>
          <a:p>
            <a:pPr marL="450850" indent="-450850">
              <a:spcBef>
                <a:spcPts val="1001"/>
              </a:spcBef>
              <a:tabLst>
                <a:tab pos="0" algn="l"/>
              </a:tabLst>
            </a:pPr>
            <a:r>
              <a:rPr lang="en-US" sz="1400" dirty="0">
                <a:effectLst/>
                <a:latin typeface="+mn-lt"/>
              </a:rPr>
              <a:t>Butcher, J., &amp; Beridze, I. (2019). What is the State of Artificial Intelligence Governance Globally? </a:t>
            </a:r>
            <a:r>
              <a:rPr lang="en-US" sz="1400" i="1" dirty="0">
                <a:effectLst/>
                <a:latin typeface="+mn-lt"/>
              </a:rPr>
              <a:t>The RUSI Journal</a:t>
            </a:r>
            <a:r>
              <a:rPr lang="en-US" sz="1400" dirty="0">
                <a:effectLst/>
                <a:latin typeface="+mn-lt"/>
              </a:rPr>
              <a:t>, </a:t>
            </a:r>
            <a:r>
              <a:rPr lang="en-US" sz="1400" i="1" dirty="0">
                <a:effectLst/>
                <a:latin typeface="+mn-lt"/>
              </a:rPr>
              <a:t>164</a:t>
            </a:r>
            <a:r>
              <a:rPr lang="en-US" sz="1400" dirty="0">
                <a:effectLst/>
                <a:latin typeface="+mn-lt"/>
              </a:rPr>
              <a:t>(5–6), 88–96. </a:t>
            </a:r>
            <a:r>
              <a:rPr lang="en-US" sz="1400" dirty="0">
                <a:effectLst/>
                <a:latin typeface="+mn-lt"/>
                <a:hlinkClick r:id="rId3"/>
              </a:rPr>
              <a:t>https://doi.org/10.1080/03071847.2019.1694260</a:t>
            </a:r>
            <a:endParaRPr lang="en-US" sz="1400" dirty="0">
              <a:effectLst/>
              <a:latin typeface="+mn-lt"/>
            </a:endParaRPr>
          </a:p>
          <a:p>
            <a:pPr marL="450850" indent="-450850">
              <a:spcBef>
                <a:spcPts val="1001"/>
              </a:spcBef>
              <a:tabLst>
                <a:tab pos="0" algn="l"/>
              </a:tabLst>
            </a:pPr>
            <a:r>
              <a:rPr lang="en-US" sz="1400" dirty="0" err="1">
                <a:effectLst/>
                <a:latin typeface="+mn-lt"/>
              </a:rPr>
              <a:t>Floridi</a:t>
            </a:r>
            <a:r>
              <a:rPr lang="en-US" sz="1400" dirty="0">
                <a:effectLst/>
                <a:latin typeface="+mn-lt"/>
              </a:rPr>
              <a:t>, L. (2018). Soft ethics, the governance of the digital and the General Data Protection Regulation. </a:t>
            </a:r>
            <a:r>
              <a:rPr lang="en-US" sz="1400" i="1" dirty="0">
                <a:effectLst/>
                <a:latin typeface="+mn-lt"/>
              </a:rPr>
              <a:t>Philosophical Transactions of the Royal Society A: Mathematical, Physical and Engineering Sciences</a:t>
            </a:r>
            <a:r>
              <a:rPr lang="en-US" sz="1400" dirty="0">
                <a:effectLst/>
                <a:latin typeface="+mn-lt"/>
              </a:rPr>
              <a:t>, </a:t>
            </a:r>
            <a:r>
              <a:rPr lang="en-US" sz="1400" i="1" dirty="0">
                <a:effectLst/>
                <a:latin typeface="+mn-lt"/>
              </a:rPr>
              <a:t>376</a:t>
            </a:r>
            <a:r>
              <a:rPr lang="en-US" sz="1400" dirty="0">
                <a:effectLst/>
                <a:latin typeface="+mn-lt"/>
              </a:rPr>
              <a:t>(2133), 20180081. </a:t>
            </a:r>
            <a:r>
              <a:rPr lang="en-US" sz="1400" dirty="0">
                <a:effectLst/>
                <a:latin typeface="+mn-lt"/>
                <a:hlinkClick r:id="rId4"/>
              </a:rPr>
              <a:t>https://doi.org/10.1098/rsta.2018.0081</a:t>
            </a:r>
            <a:endParaRPr lang="en-US" sz="1400" dirty="0">
              <a:effectLst/>
              <a:latin typeface="+mn-lt"/>
            </a:endParaRPr>
          </a:p>
          <a:p>
            <a:pPr marL="450850" indent="-450850">
              <a:spcBef>
                <a:spcPts val="1001"/>
              </a:spcBef>
              <a:tabLst>
                <a:tab pos="0" algn="l"/>
              </a:tabLst>
            </a:pPr>
            <a:r>
              <a:rPr lang="de-DE" sz="1400" dirty="0">
                <a:effectLst/>
                <a:latin typeface="+mn-lt"/>
              </a:rPr>
              <a:t>Gasser, U., &amp; Almeida, V. A. F. (2017). A </a:t>
            </a:r>
            <a:r>
              <a:rPr lang="de-DE" sz="1400" dirty="0" err="1">
                <a:effectLst/>
                <a:latin typeface="+mn-lt"/>
              </a:rPr>
              <a:t>Layered</a:t>
            </a:r>
            <a:r>
              <a:rPr lang="de-DE" sz="1400" dirty="0">
                <a:effectLst/>
                <a:latin typeface="+mn-lt"/>
              </a:rPr>
              <a:t> Model </a:t>
            </a:r>
            <a:r>
              <a:rPr lang="de-DE" sz="1400" dirty="0" err="1">
                <a:effectLst/>
                <a:latin typeface="+mn-lt"/>
              </a:rPr>
              <a:t>for</a:t>
            </a:r>
            <a:r>
              <a:rPr lang="de-DE" sz="1400" dirty="0">
                <a:effectLst/>
                <a:latin typeface="+mn-lt"/>
              </a:rPr>
              <a:t> AI </a:t>
            </a:r>
            <a:r>
              <a:rPr lang="de-DE" sz="1400" dirty="0" err="1">
                <a:effectLst/>
                <a:latin typeface="+mn-lt"/>
              </a:rPr>
              <a:t>Governance</a:t>
            </a:r>
            <a:r>
              <a:rPr lang="de-DE" sz="1400" dirty="0">
                <a:effectLst/>
                <a:latin typeface="+mn-lt"/>
              </a:rPr>
              <a:t>. </a:t>
            </a:r>
            <a:r>
              <a:rPr lang="de-DE" sz="1400" i="1" dirty="0">
                <a:effectLst/>
                <a:latin typeface="+mn-lt"/>
              </a:rPr>
              <a:t>IEEE Internet Computing</a:t>
            </a:r>
            <a:r>
              <a:rPr lang="de-DE" sz="1400" dirty="0">
                <a:effectLst/>
                <a:latin typeface="+mn-lt"/>
              </a:rPr>
              <a:t>, </a:t>
            </a:r>
            <a:r>
              <a:rPr lang="de-DE" sz="1400" i="1" dirty="0">
                <a:effectLst/>
                <a:latin typeface="+mn-lt"/>
              </a:rPr>
              <a:t>21</a:t>
            </a:r>
            <a:r>
              <a:rPr lang="de-DE" sz="1400" dirty="0">
                <a:effectLst/>
                <a:latin typeface="+mn-lt"/>
              </a:rPr>
              <a:t>(6), 58–62. IEEE Internet Computing. </a:t>
            </a:r>
            <a:r>
              <a:rPr lang="de-DE" sz="1400" dirty="0">
                <a:effectLst/>
                <a:latin typeface="+mn-lt"/>
                <a:hlinkClick r:id="rId5"/>
              </a:rPr>
              <a:t>https://doi.org/10.1109/MIC.2017.4180835</a:t>
            </a:r>
            <a:endParaRPr lang="en-US" sz="1400" dirty="0">
              <a:effectLst/>
              <a:latin typeface="+mn-lt"/>
            </a:endParaRPr>
          </a:p>
          <a:p>
            <a:pPr marL="450850" indent="-450850">
              <a:spcBef>
                <a:spcPts val="1001"/>
              </a:spcBef>
              <a:tabLst>
                <a:tab pos="0" algn="l"/>
              </a:tabLst>
            </a:pPr>
            <a:r>
              <a:rPr lang="en-US" sz="1400" dirty="0" err="1">
                <a:effectLst/>
                <a:latin typeface="+mn-lt"/>
              </a:rPr>
              <a:t>Mäntymäki</a:t>
            </a:r>
            <a:r>
              <a:rPr lang="en-US" sz="1400" dirty="0">
                <a:effectLst/>
                <a:latin typeface="+mn-lt"/>
              </a:rPr>
              <a:t>, M., Minkkinen, M., </a:t>
            </a:r>
            <a:r>
              <a:rPr lang="en-US" sz="1400" dirty="0" err="1">
                <a:effectLst/>
                <a:latin typeface="+mn-lt"/>
              </a:rPr>
              <a:t>Birkstedt</a:t>
            </a:r>
            <a:r>
              <a:rPr lang="en-US" sz="1400" dirty="0">
                <a:effectLst/>
                <a:latin typeface="+mn-lt"/>
              </a:rPr>
              <a:t>, T., &amp; Viljanen, M. (2022). Defining organizational AI governance. </a:t>
            </a:r>
            <a:r>
              <a:rPr lang="en-US" sz="1400" i="1" dirty="0">
                <a:effectLst/>
                <a:latin typeface="+mn-lt"/>
              </a:rPr>
              <a:t>AI and Ethics</a:t>
            </a:r>
            <a:r>
              <a:rPr lang="en-US" sz="1400" dirty="0">
                <a:effectLst/>
                <a:latin typeface="+mn-lt"/>
              </a:rPr>
              <a:t>, </a:t>
            </a:r>
            <a:r>
              <a:rPr lang="en-US" sz="1400" i="1" dirty="0">
                <a:effectLst/>
                <a:latin typeface="+mn-lt"/>
              </a:rPr>
              <a:t>2</a:t>
            </a:r>
            <a:r>
              <a:rPr lang="en-US" sz="1400" dirty="0">
                <a:effectLst/>
                <a:latin typeface="+mn-lt"/>
              </a:rPr>
              <a:t>(4), 603–609. </a:t>
            </a:r>
            <a:r>
              <a:rPr lang="en-US" sz="1400" dirty="0">
                <a:effectLst/>
                <a:latin typeface="+mn-lt"/>
                <a:hlinkClick r:id="rId6"/>
              </a:rPr>
              <a:t>https://doi.org/10.1007/s43681-022-00143-x</a:t>
            </a:r>
            <a:endParaRPr lang="en-US" sz="1400" dirty="0">
              <a:effectLst/>
              <a:latin typeface="+mn-lt"/>
            </a:endParaRPr>
          </a:p>
          <a:p>
            <a:pPr marL="450850" indent="-450850">
              <a:spcBef>
                <a:spcPts val="1001"/>
              </a:spcBef>
              <a:tabLst>
                <a:tab pos="0" algn="l"/>
              </a:tabLst>
            </a:pPr>
            <a:endParaRPr lang="en-US" sz="1200" dirty="0">
              <a:effectLst/>
              <a:latin typeface="+mn-lt"/>
            </a:endParaRPr>
          </a:p>
          <a:p>
            <a:pPr indent="0" defTabSz="914400">
              <a:lnSpc>
                <a:spcPct val="90000"/>
              </a:lnSpc>
              <a:spcBef>
                <a:spcPts val="1001"/>
              </a:spcBef>
              <a:buNone/>
              <a:tabLst>
                <a:tab pos="0" algn="l"/>
              </a:tabLst>
            </a:pPr>
            <a:endParaRPr lang="de-DE" sz="1200" u="none" strike="noStrike" dirty="0">
              <a:solidFill>
                <a:schemeClr val="dk1"/>
              </a:solidFill>
              <a:effectLst/>
              <a:uFillTx/>
              <a:latin typeface="Garet Book"/>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15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15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15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p:cTn id="18" dur="1" fill="hold">
                                          <p:stCondLst>
                                            <p:cond delay="0"/>
                                          </p:stCondLst>
                                        </p:cTn>
                                        <p:tgtEl>
                                          <p:spTgt spid="15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6" name="Rechteck 12"/>
          <p:cNvSpPr/>
          <p:nvPr/>
        </p:nvSpPr>
        <p:spPr>
          <a:xfrm>
            <a:off x="0" y="2663280"/>
            <a:ext cx="12191760" cy="153072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sp>
        <p:nvSpPr>
          <p:cNvPr id="157" name="PlaceHolder 1"/>
          <p:cNvSpPr>
            <a:spLocks noGrp="1"/>
          </p:cNvSpPr>
          <p:nvPr>
            <p:ph type="subTitle"/>
          </p:nvPr>
        </p:nvSpPr>
        <p:spPr>
          <a:xfrm>
            <a:off x="1523880" y="2715840"/>
            <a:ext cx="9143640" cy="1530720"/>
          </a:xfrm>
          <a:prstGeom prst="rect">
            <a:avLst/>
          </a:prstGeom>
          <a:noFill/>
          <a:ln w="0">
            <a:noFill/>
          </a:ln>
        </p:spPr>
        <p:txBody>
          <a:bodyPr lIns="91440" tIns="45720" rIns="91440" bIns="45720" anchor="ctr">
            <a:normAutofit/>
          </a:bodyPr>
          <a:lstStyle/>
          <a:p>
            <a:pPr algn="ctr" defTabSz="914400">
              <a:lnSpc>
                <a:spcPct val="90000"/>
              </a:lnSpc>
              <a:spcBef>
                <a:spcPts val="1001"/>
              </a:spcBef>
              <a:tabLst>
                <a:tab pos="0" algn="l"/>
              </a:tabLst>
            </a:pPr>
            <a:r>
              <a:rPr lang="en-US" sz="3600" b="1" u="none" strike="noStrike">
                <a:solidFill>
                  <a:schemeClr val="accent4"/>
                </a:solidFill>
                <a:effectLst/>
                <a:uFillTx/>
                <a:latin typeface="Garet Heavy"/>
              </a:rPr>
              <a:t>Thank you </a:t>
            </a:r>
            <a:r>
              <a:rPr lang="en-US" sz="3600" b="0" u="none" strike="noStrike">
                <a:solidFill>
                  <a:srgbClr val="FFFFFF"/>
                </a:solidFill>
                <a:effectLst/>
                <a:uFillTx/>
                <a:latin typeface="Garet Heavy"/>
              </a:rPr>
              <a:t>for your interest and attention.</a:t>
            </a:r>
            <a:endParaRPr lang="nl-BE" sz="3600" b="0" u="none" strike="noStrike">
              <a:solidFill>
                <a:srgbClr val="000000"/>
              </a:solidFill>
              <a:effectLst/>
              <a:uFillTx/>
              <a:latin typeface="Arial"/>
            </a:endParaRPr>
          </a:p>
        </p:txBody>
      </p:sp>
      <p:sp>
        <p:nvSpPr>
          <p:cNvPr id="158" name="Rechteck 3"/>
          <p:cNvSpPr/>
          <p:nvPr/>
        </p:nvSpPr>
        <p:spPr>
          <a:xfrm>
            <a:off x="0" y="0"/>
            <a:ext cx="12191760" cy="867960"/>
          </a:xfrm>
          <a:prstGeom prst="rect">
            <a:avLst/>
          </a:prstGeom>
          <a:no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pic>
        <p:nvPicPr>
          <p:cNvPr id="159" name="Grafik 4"/>
          <p:cNvPicPr/>
          <p:nvPr/>
        </p:nvPicPr>
        <p:blipFill>
          <a:blip r:embed="rId2"/>
          <a:stretch/>
        </p:blipFill>
        <p:spPr>
          <a:xfrm>
            <a:off x="5058000" y="-2880"/>
            <a:ext cx="2075760" cy="2140560"/>
          </a:xfrm>
          <a:prstGeom prst="rect">
            <a:avLst/>
          </a:prstGeom>
          <a:noFill/>
          <a:ln w="0">
            <a:noFill/>
          </a:ln>
        </p:spPr>
      </p:pic>
      <p:grpSp>
        <p:nvGrpSpPr>
          <p:cNvPr id="160" name="Gruppieren 1"/>
          <p:cNvGrpSpPr/>
          <p:nvPr/>
        </p:nvGrpSpPr>
        <p:grpSpPr>
          <a:xfrm>
            <a:off x="237960" y="5509440"/>
            <a:ext cx="11715840" cy="1175760"/>
            <a:chOff x="237960" y="5509440"/>
            <a:chExt cx="11715840" cy="1175760"/>
          </a:xfrm>
        </p:grpSpPr>
        <p:pic>
          <p:nvPicPr>
            <p:cNvPr id="161" name="Grafik 8" descr="&quot;Co-funded by the European Union&quot; in dark-blue letters below the blue European flag with 12 yellow stars."/>
            <p:cNvPicPr/>
            <p:nvPr/>
          </p:nvPicPr>
          <p:blipFill>
            <a:blip r:embed="rId3"/>
            <a:stretch/>
          </p:blipFill>
          <p:spPr>
            <a:xfrm>
              <a:off x="237960" y="5509440"/>
              <a:ext cx="1117800" cy="1175760"/>
            </a:xfrm>
            <a:prstGeom prst="rect">
              <a:avLst/>
            </a:prstGeom>
            <a:noFill/>
            <a:ln w="0">
              <a:noFill/>
            </a:ln>
          </p:spPr>
        </p:pic>
        <p:grpSp>
          <p:nvGrpSpPr>
            <p:cNvPr id="162" name="Gruppieren 9"/>
            <p:cNvGrpSpPr/>
            <p:nvPr/>
          </p:nvGrpSpPr>
          <p:grpSpPr>
            <a:xfrm>
              <a:off x="1369440" y="5688360"/>
              <a:ext cx="10584360" cy="821880"/>
              <a:chOff x="1369440" y="5688360"/>
              <a:chExt cx="10584360" cy="821880"/>
            </a:xfrm>
          </p:grpSpPr>
          <p:sp>
            <p:nvSpPr>
              <p:cNvPr id="163" name="Textfeld 14"/>
              <p:cNvSpPr/>
              <p:nvPr/>
            </p:nvSpPr>
            <p:spPr>
              <a:xfrm>
                <a:off x="1369440" y="5688360"/>
                <a:ext cx="5277600" cy="821880"/>
              </a:xfrm>
              <a:prstGeom prst="rect">
                <a:avLst/>
              </a:prstGeom>
              <a:noFill/>
              <a:ln w="6350">
                <a:noFill/>
              </a:ln>
            </p:spPr>
            <p:style>
              <a:lnRef idx="0">
                <a:scrgbClr r="0" g="0" b="0"/>
              </a:lnRef>
              <a:fillRef idx="0">
                <a:scrgbClr r="0" g="0" b="0"/>
              </a:fillRef>
              <a:effectRef idx="0">
                <a:scrgbClr r="0" g="0" b="0"/>
              </a:effectRef>
              <a:fontRef idx="minor"/>
            </p:style>
            <p:txBody>
              <a:bodyPr numCol="1" spcCol="0" anchor="t">
                <a:noAutofit/>
              </a:bodyPr>
              <a:lstStyle/>
              <a:p>
                <a:pPr algn="just" defTabSz="914400">
                  <a:lnSpc>
                    <a:spcPct val="100000"/>
                  </a:lnSpc>
                  <a:spcAft>
                    <a:spcPts val="601"/>
                  </a:spcAft>
                </a:pPr>
                <a:r>
                  <a:rPr lang="en-US" sz="900" b="0" u="none" strike="noStrike">
                    <a:solidFill>
                      <a:schemeClr val="dk1"/>
                    </a:solidFill>
                    <a:effectLst/>
                    <a:uFillTx/>
                    <a:latin typeface="Garet Book"/>
                    <a:ea typeface="Calibri"/>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endParaRPr lang="nl-BE" sz="900" b="0" u="none" strike="noStrike">
                  <a:solidFill>
                    <a:srgbClr val="000000"/>
                  </a:solidFill>
                  <a:effectLst/>
                  <a:uFillTx/>
                  <a:latin typeface="Arial"/>
                </a:endParaRPr>
              </a:p>
              <a:p>
                <a:pPr algn="just" defTabSz="914400">
                  <a:lnSpc>
                    <a:spcPct val="107000"/>
                  </a:lnSpc>
                  <a:spcAft>
                    <a:spcPts val="799"/>
                  </a:spcAft>
                </a:pPr>
                <a:r>
                  <a:rPr lang="en-US" sz="900" b="1" u="none" strike="noStrike">
                    <a:solidFill>
                      <a:schemeClr val="dk1"/>
                    </a:solidFill>
                    <a:effectLst/>
                    <a:uFillTx/>
                    <a:latin typeface="Garet Book"/>
                    <a:ea typeface="Garet Book"/>
                  </a:rPr>
                  <a:t>Project No: KA220-VET-000165375</a:t>
                </a:r>
                <a:endParaRPr lang="nl-BE" sz="900" b="0" u="none" strike="noStrike">
                  <a:solidFill>
                    <a:srgbClr val="000000"/>
                  </a:solidFill>
                  <a:effectLst/>
                  <a:uFillTx/>
                  <a:latin typeface="Arial"/>
                </a:endParaRPr>
              </a:p>
            </p:txBody>
          </p:sp>
          <p:grpSp>
            <p:nvGrpSpPr>
              <p:cNvPr id="164" name="Gruppieren 11"/>
              <p:cNvGrpSpPr/>
              <p:nvPr/>
            </p:nvGrpSpPr>
            <p:grpSpPr>
              <a:xfrm>
                <a:off x="6839280" y="5692680"/>
                <a:ext cx="5114520" cy="814680"/>
                <a:chOff x="6839280" y="5692680"/>
                <a:chExt cx="5114520" cy="814680"/>
              </a:xfrm>
            </p:grpSpPr>
            <p:pic>
              <p:nvPicPr>
                <p:cNvPr id="165" name="Grafik 13"/>
                <p:cNvPicPr/>
                <p:nvPr/>
              </p:nvPicPr>
              <p:blipFill>
                <a:blip r:embed="rId4"/>
                <a:stretch/>
              </p:blipFill>
              <p:spPr>
                <a:xfrm>
                  <a:off x="6839280" y="5757120"/>
                  <a:ext cx="1073880" cy="375840"/>
                </a:xfrm>
                <a:prstGeom prst="rect">
                  <a:avLst/>
                </a:prstGeom>
                <a:noFill/>
                <a:ln w="0">
                  <a:noFill/>
                </a:ln>
              </p:spPr>
            </p:pic>
            <p:sp>
              <p:nvSpPr>
                <p:cNvPr id="166" name="Textfeld 34"/>
                <p:cNvSpPr/>
                <p:nvPr/>
              </p:nvSpPr>
              <p:spPr>
                <a:xfrm>
                  <a:off x="7914240" y="5692680"/>
                  <a:ext cx="4039560" cy="814680"/>
                </a:xfrm>
                <a:prstGeom prst="rect">
                  <a:avLst/>
                </a:prstGeom>
                <a:noFill/>
                <a:ln w="6350">
                  <a:noFill/>
                </a:ln>
              </p:spPr>
              <p:style>
                <a:lnRef idx="0">
                  <a:scrgbClr r="0" g="0" b="0"/>
                </a:lnRef>
                <a:fillRef idx="0">
                  <a:scrgbClr r="0" g="0" b="0"/>
                </a:fillRef>
                <a:effectRef idx="0">
                  <a:scrgbClr r="0" g="0" b="0"/>
                </a:effectRef>
                <a:fontRef idx="minor"/>
              </p:style>
              <p:txBody>
                <a:bodyPr numCol="1" spcCol="0" anchor="t">
                  <a:noAutofit/>
                </a:bodyPr>
                <a:lstStyle/>
                <a:p>
                  <a:pPr defTabSz="914400">
                    <a:lnSpc>
                      <a:spcPct val="107000"/>
                    </a:lnSpc>
                    <a:spcAft>
                      <a:spcPts val="799"/>
                    </a:spcAft>
                  </a:pPr>
                  <a:r>
                    <a:rPr lang="en-US" sz="900" b="0" u="none" strike="noStrike" dirty="0">
                      <a:solidFill>
                        <a:schemeClr val="dk1"/>
                      </a:solidFill>
                      <a:effectLst/>
                      <a:uFillTx/>
                      <a:latin typeface="Garet Book"/>
                      <a:ea typeface="Garet Book"/>
                    </a:rPr>
                    <a:t>Copyright © 2026 by </a:t>
                  </a:r>
                  <a:r>
                    <a:rPr lang="en-US" sz="900" b="0" u="sng" strike="noStrike" dirty="0">
                      <a:solidFill>
                        <a:srgbClr val="1F2C8F"/>
                      </a:solidFill>
                      <a:effectLst/>
                      <a:uFillTx/>
                      <a:latin typeface="Garet Book"/>
                      <a:ea typeface="Garet Book"/>
                      <a:hlinkClick r:id="rId5"/>
                    </a:rPr>
                    <a:t>the partner consortium of the project “AI.D – Artificial Intelligence and the Shaping of Democracy” </a:t>
                  </a:r>
                  <a:br>
                    <a:rPr sz="900" dirty="0"/>
                  </a:br>
                  <a:r>
                    <a:rPr lang="en-US" sz="900" b="1" u="none" strike="noStrike" dirty="0">
                      <a:solidFill>
                        <a:schemeClr val="dk1"/>
                      </a:solidFill>
                      <a:effectLst/>
                      <a:uFillTx/>
                      <a:latin typeface="Garet Book"/>
                      <a:ea typeface="Garet Book"/>
                    </a:rPr>
                    <a:t>This work is licensed under </a:t>
                  </a:r>
                  <a:r>
                    <a:rPr lang="en-US" sz="900" b="1" u="sng" strike="noStrike" dirty="0">
                      <a:solidFill>
                        <a:srgbClr val="1F2C8F"/>
                      </a:solidFill>
                      <a:effectLst/>
                      <a:uFillTx/>
                      <a:latin typeface="Garet Book"/>
                      <a:ea typeface="Garet Book"/>
                      <a:hlinkClick r:id="rId6"/>
                    </a:rPr>
                    <a:t>CC BY-SA 4.0</a:t>
                  </a:r>
                  <a:endParaRPr lang="nl-BE" sz="900" b="0" u="none" strike="noStrike" dirty="0">
                    <a:solidFill>
                      <a:srgbClr val="000000"/>
                    </a:solidFill>
                    <a:effectLst/>
                    <a:uFillTx/>
                    <a:latin typeface="Arial"/>
                  </a:endParaRPr>
                </a:p>
              </p:txBody>
            </p:sp>
          </p:grpSp>
        </p:gr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 name="Rechteck 11"/>
          <p:cNvSpPr/>
          <p:nvPr/>
        </p:nvSpPr>
        <p:spPr>
          <a:xfrm>
            <a:off x="0" y="-19800"/>
            <a:ext cx="12191760" cy="51660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sp>
        <p:nvSpPr>
          <p:cNvPr id="73" name="PlaceHolder 1"/>
          <p:cNvSpPr>
            <a:spLocks noGrp="1"/>
          </p:cNvSpPr>
          <p:nvPr>
            <p:ph/>
          </p:nvPr>
        </p:nvSpPr>
        <p:spPr>
          <a:xfrm>
            <a:off x="956880" y="1773000"/>
            <a:ext cx="10206720" cy="4306680"/>
          </a:xfrm>
          <a:prstGeom prst="rect">
            <a:avLst/>
          </a:prstGeom>
          <a:noFill/>
          <a:ln w="0">
            <a:noFill/>
          </a:ln>
        </p:spPr>
        <p:txBody>
          <a:bodyPr lIns="91440" tIns="45720" rIns="91440" bIns="45720" anchor="t">
            <a:noAutofit/>
          </a:bodyPr>
          <a:lstStyle/>
          <a:p>
            <a:pPr marL="457200" indent="-457200" algn="just" defTabSz="914400">
              <a:lnSpc>
                <a:spcPct val="100000"/>
              </a:lnSpc>
              <a:spcBef>
                <a:spcPts val="1001"/>
              </a:spcBef>
              <a:buClr>
                <a:srgbClr val="0B163B"/>
              </a:buClr>
              <a:buFont typeface="Arial"/>
              <a:buAutoNum type="arabicPeriod"/>
            </a:pPr>
            <a:r>
              <a:rPr lang="de-DE" sz="2000" b="0" u="none" strike="noStrike">
                <a:solidFill>
                  <a:schemeClr val="dk1"/>
                </a:solidFill>
                <a:effectLst/>
                <a:uFillTx/>
                <a:latin typeface="Garet Book"/>
              </a:rPr>
              <a:t>Impulse</a:t>
            </a:r>
          </a:p>
          <a:p>
            <a:pPr marL="457200" indent="-457200" algn="just" defTabSz="914400">
              <a:lnSpc>
                <a:spcPct val="100000"/>
              </a:lnSpc>
              <a:spcBef>
                <a:spcPts val="1001"/>
              </a:spcBef>
              <a:buClr>
                <a:srgbClr val="0B163B"/>
              </a:buClr>
              <a:buFont typeface="Arial"/>
              <a:buAutoNum type="arabicPeriod"/>
            </a:pPr>
            <a:r>
              <a:rPr lang="de-DE" sz="2000" b="0" u="none" strike="noStrike">
                <a:solidFill>
                  <a:schemeClr val="dk1"/>
                </a:solidFill>
                <a:effectLst/>
                <a:uFillTx/>
                <a:latin typeface="Garet Book"/>
              </a:rPr>
              <a:t>Definitions (+ Optional In-Depth Study)</a:t>
            </a:r>
          </a:p>
          <a:p>
            <a:pPr marL="457200" indent="-457200" algn="just" defTabSz="914400">
              <a:lnSpc>
                <a:spcPct val="100000"/>
              </a:lnSpc>
              <a:spcBef>
                <a:spcPts val="1001"/>
              </a:spcBef>
              <a:buClr>
                <a:srgbClr val="0B163B"/>
              </a:buClr>
              <a:buFont typeface="Arial"/>
              <a:buAutoNum type="arabicPeriod"/>
            </a:pPr>
            <a:r>
              <a:rPr lang="de-DE" sz="2000" b="0" u="none" strike="noStrike">
                <a:solidFill>
                  <a:schemeClr val="dk1"/>
                </a:solidFill>
                <a:effectLst/>
                <a:uFillTx/>
                <a:latin typeface="Garet Book"/>
              </a:rPr>
              <a:t>Legislative AI Governance</a:t>
            </a:r>
          </a:p>
          <a:p>
            <a:pPr marL="457200" indent="-457200" algn="just" defTabSz="914400">
              <a:lnSpc>
                <a:spcPct val="100000"/>
              </a:lnSpc>
              <a:spcBef>
                <a:spcPts val="1001"/>
              </a:spcBef>
              <a:buClr>
                <a:srgbClr val="0B163B"/>
              </a:buClr>
              <a:buFont typeface="Arial"/>
              <a:buAutoNum type="arabicPeriod"/>
            </a:pPr>
            <a:r>
              <a:rPr lang="de-DE" sz="2000" b="0" u="none" strike="noStrike">
                <a:solidFill>
                  <a:schemeClr val="dk1"/>
                </a:solidFill>
                <a:effectLst/>
                <a:uFillTx/>
                <a:latin typeface="Garet Book"/>
              </a:rPr>
              <a:t>Non-binding AI Governance</a:t>
            </a:r>
          </a:p>
          <a:p>
            <a:pPr marL="457200" indent="-457200" algn="just" defTabSz="914400">
              <a:lnSpc>
                <a:spcPct val="100000"/>
              </a:lnSpc>
              <a:spcBef>
                <a:spcPts val="1001"/>
              </a:spcBef>
              <a:buClr>
                <a:srgbClr val="0B163B"/>
              </a:buClr>
              <a:buFont typeface="Arial"/>
              <a:buAutoNum type="arabicPeriod"/>
            </a:pPr>
            <a:r>
              <a:rPr lang="de-DE" sz="2000" b="0" u="none" strike="noStrike">
                <a:solidFill>
                  <a:schemeClr val="dk1"/>
                </a:solidFill>
                <a:effectLst/>
                <a:uFillTx/>
                <a:latin typeface="Garet Book"/>
              </a:rPr>
              <a:t>Research Task</a:t>
            </a:r>
          </a:p>
        </p:txBody>
      </p:sp>
      <p:pic>
        <p:nvPicPr>
          <p:cNvPr id="74" name="Grafik 1"/>
          <p:cNvPicPr/>
          <p:nvPr/>
        </p:nvPicPr>
        <p:blipFill>
          <a:blip r:embed="rId2"/>
          <a:stretch/>
        </p:blipFill>
        <p:spPr>
          <a:xfrm>
            <a:off x="11164320" y="5798160"/>
            <a:ext cx="1027440" cy="1059480"/>
          </a:xfrm>
          <a:prstGeom prst="rect">
            <a:avLst/>
          </a:prstGeom>
          <a:noFill/>
          <a:ln w="0">
            <a:noFill/>
          </a:ln>
        </p:spPr>
      </p:pic>
      <p:sp>
        <p:nvSpPr>
          <p:cNvPr id="75" name="Textfeld 5"/>
          <p:cNvSpPr/>
          <p:nvPr/>
        </p:nvSpPr>
        <p:spPr>
          <a:xfrm>
            <a:off x="457200" y="755280"/>
            <a:ext cx="56383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dirty="0">
                <a:solidFill>
                  <a:schemeClr val="dk1"/>
                </a:solidFill>
                <a:effectLst/>
                <a:uFillTx/>
                <a:latin typeface="Garet Heavy"/>
              </a:rPr>
              <a:t>Content</a:t>
            </a:r>
            <a:endParaRPr lang="nl-BE" sz="3200" b="0" u="none" strike="noStrike" dirty="0">
              <a:solidFill>
                <a:srgbClr val="000000"/>
              </a:solidFill>
              <a:effectLst/>
              <a:uFillTx/>
              <a:latin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 name="Rechteck 11"/>
          <p:cNvSpPr/>
          <p:nvPr/>
        </p:nvSpPr>
        <p:spPr>
          <a:xfrm>
            <a:off x="0" y="-19800"/>
            <a:ext cx="12191760" cy="51660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sp>
        <p:nvSpPr>
          <p:cNvPr id="77" name="Rechteck 10"/>
          <p:cNvSpPr/>
          <p:nvPr/>
        </p:nvSpPr>
        <p:spPr>
          <a:xfrm>
            <a:off x="9856440" y="496800"/>
            <a:ext cx="2335320" cy="63608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pic>
        <p:nvPicPr>
          <p:cNvPr id="78" name="Grafik 1"/>
          <p:cNvPicPr/>
          <p:nvPr/>
        </p:nvPicPr>
        <p:blipFill>
          <a:blip r:embed="rId2"/>
          <a:stretch/>
        </p:blipFill>
        <p:spPr>
          <a:xfrm>
            <a:off x="11164320" y="5798160"/>
            <a:ext cx="1027440" cy="1059480"/>
          </a:xfrm>
          <a:prstGeom prst="rect">
            <a:avLst/>
          </a:prstGeom>
          <a:noFill/>
          <a:ln w="0">
            <a:noFill/>
          </a:ln>
        </p:spPr>
      </p:pic>
      <p:sp>
        <p:nvSpPr>
          <p:cNvPr id="79" name="Textfeld 5"/>
          <p:cNvSpPr/>
          <p:nvPr/>
        </p:nvSpPr>
        <p:spPr>
          <a:xfrm>
            <a:off x="457200" y="755280"/>
            <a:ext cx="56383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dirty="0">
                <a:solidFill>
                  <a:schemeClr val="dk1"/>
                </a:solidFill>
                <a:effectLst/>
                <a:uFillTx/>
                <a:latin typeface="Garet Heavy"/>
              </a:rPr>
              <a:t>IMPULSE</a:t>
            </a:r>
            <a:endParaRPr lang="nl-BE" sz="3200" b="0" u="none" strike="noStrike" dirty="0">
              <a:solidFill>
                <a:srgbClr val="000000"/>
              </a:solidFill>
              <a:effectLst/>
              <a:uFillTx/>
              <a:latin typeface="Arial"/>
            </a:endParaRPr>
          </a:p>
        </p:txBody>
      </p:sp>
      <p:sp>
        <p:nvSpPr>
          <p:cNvPr id="80" name="PlaceHolder 1"/>
          <p:cNvSpPr>
            <a:spLocks noGrp="1"/>
          </p:cNvSpPr>
          <p:nvPr>
            <p:ph/>
          </p:nvPr>
        </p:nvSpPr>
        <p:spPr>
          <a:xfrm>
            <a:off x="1063080" y="2613960"/>
            <a:ext cx="7729560" cy="2571120"/>
          </a:xfrm>
          <a:prstGeom prst="rect">
            <a:avLst/>
          </a:prstGeom>
          <a:noFill/>
          <a:ln w="0">
            <a:noFill/>
          </a:ln>
        </p:spPr>
        <p:txBody>
          <a:bodyPr lIns="91440" tIns="45720" rIns="91440" bIns="45720" anchor="t">
            <a:noAutofit/>
          </a:bodyPr>
          <a:lstStyle/>
          <a:p>
            <a:pPr indent="0" algn="ctr" defTabSz="914400">
              <a:lnSpc>
                <a:spcPct val="90000"/>
              </a:lnSpc>
              <a:spcBef>
                <a:spcPts val="1001"/>
              </a:spcBef>
              <a:buNone/>
              <a:tabLst>
                <a:tab pos="0" algn="l"/>
              </a:tabLst>
            </a:pPr>
            <a:r>
              <a:rPr lang="en-US" sz="5400" b="1" u="none" strike="noStrike">
                <a:solidFill>
                  <a:schemeClr val="dk1"/>
                </a:solidFill>
                <a:effectLst/>
                <a:uFillTx/>
                <a:latin typeface="Garet Book"/>
              </a:rPr>
              <a:t>What do you understand by the term “Governance”?</a:t>
            </a:r>
            <a:endParaRPr lang="de-DE" sz="5400" b="0" u="none" strike="noStrike">
              <a:solidFill>
                <a:schemeClr val="dk1"/>
              </a:solidFill>
              <a:effectLst/>
              <a:uFillTx/>
              <a:latin typeface="Garet Book"/>
            </a:endParaRPr>
          </a:p>
        </p:txBody>
      </p:sp>
      <p:sp>
        <p:nvSpPr>
          <p:cNvPr id="81" name="Inhaltsplatzhalter 2"/>
          <p:cNvSpPr/>
          <p:nvPr/>
        </p:nvSpPr>
        <p:spPr>
          <a:xfrm>
            <a:off x="9959040" y="2535480"/>
            <a:ext cx="2130120" cy="2519640"/>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90000"/>
              </a:lnSpc>
              <a:spcBef>
                <a:spcPts val="1001"/>
              </a:spcBef>
              <a:tabLst>
                <a:tab pos="0" algn="l"/>
              </a:tabLst>
            </a:pPr>
            <a:r>
              <a:rPr lang="de-DE" sz="2000" b="1" u="none" strike="noStrike">
                <a:solidFill>
                  <a:schemeClr val="dk1"/>
                </a:solidFill>
                <a:effectLst/>
                <a:uFillTx/>
                <a:latin typeface="Garet Book"/>
              </a:rPr>
              <a:t>Approach:</a:t>
            </a:r>
            <a:endParaRPr lang="nl-BE" sz="2000" b="0" u="none" strike="noStrike">
              <a:solidFill>
                <a:srgbClr val="000000"/>
              </a:solidFill>
              <a:effectLst/>
              <a:uFillTx/>
              <a:latin typeface="Arial"/>
            </a:endParaRPr>
          </a:p>
          <a:p>
            <a:pPr marL="228600" indent="-228600" defTabSz="914400">
              <a:lnSpc>
                <a:spcPct val="90000"/>
              </a:lnSpc>
              <a:spcBef>
                <a:spcPts val="1001"/>
              </a:spcBef>
              <a:buClr>
                <a:srgbClr val="0B163B"/>
              </a:buClr>
              <a:buFont typeface="Arial"/>
              <a:buChar char="•"/>
              <a:tabLst>
                <a:tab pos="0" algn="l"/>
              </a:tabLst>
            </a:pPr>
            <a:r>
              <a:rPr lang="de-DE" sz="1800" b="0" u="sng" strike="noStrike">
                <a:solidFill>
                  <a:schemeClr val="dk1"/>
                </a:solidFill>
                <a:effectLst/>
                <a:uFillTx/>
                <a:latin typeface="Garet Book"/>
              </a:rPr>
              <a:t>Quick answers, no right or wrong</a:t>
            </a:r>
            <a:endParaRPr lang="nl-BE" sz="1800" b="0" u="none" strike="noStrike">
              <a:solidFill>
                <a:srgbClr val="000000"/>
              </a:solidFill>
              <a:effectLst/>
              <a:uFillTx/>
              <a:latin typeface="Arial"/>
            </a:endParaRPr>
          </a:p>
          <a:p>
            <a:pPr marL="228600" indent="-228600" defTabSz="914400">
              <a:lnSpc>
                <a:spcPct val="90000"/>
              </a:lnSpc>
              <a:spcBef>
                <a:spcPts val="1001"/>
              </a:spcBef>
              <a:buClr>
                <a:srgbClr val="0B163B"/>
              </a:buClr>
              <a:buFont typeface="Arial"/>
              <a:buChar char="•"/>
              <a:tabLst>
                <a:tab pos="0" algn="l"/>
              </a:tabLst>
            </a:pPr>
            <a:r>
              <a:rPr lang="de-DE" sz="1800" b="0" u="sng" strike="noStrike">
                <a:solidFill>
                  <a:schemeClr val="dk1"/>
                </a:solidFill>
                <a:effectLst/>
                <a:uFillTx/>
                <a:latin typeface="Garet Book"/>
              </a:rPr>
              <a:t>Collect answers on the board, save for later</a:t>
            </a:r>
            <a:endParaRPr lang="nl-BE" sz="1800" b="0" u="none" strike="noStrike">
              <a:solidFill>
                <a:srgbClr val="000000"/>
              </a:solidFill>
              <a:effectLst/>
              <a:uFillTx/>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 name="Rechteck 11"/>
          <p:cNvSpPr/>
          <p:nvPr/>
        </p:nvSpPr>
        <p:spPr>
          <a:xfrm>
            <a:off x="0" y="-19800"/>
            <a:ext cx="12191760" cy="51660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pic>
        <p:nvPicPr>
          <p:cNvPr id="83" name="Grafik 1"/>
          <p:cNvPicPr/>
          <p:nvPr/>
        </p:nvPicPr>
        <p:blipFill>
          <a:blip r:embed="rId2"/>
          <a:stretch/>
        </p:blipFill>
        <p:spPr>
          <a:xfrm>
            <a:off x="11164320" y="5798160"/>
            <a:ext cx="1027440" cy="1059480"/>
          </a:xfrm>
          <a:prstGeom prst="rect">
            <a:avLst/>
          </a:prstGeom>
          <a:noFill/>
          <a:ln w="0">
            <a:noFill/>
          </a:ln>
        </p:spPr>
      </p:pic>
      <p:sp>
        <p:nvSpPr>
          <p:cNvPr id="84" name="Textfeld 5"/>
          <p:cNvSpPr/>
          <p:nvPr/>
        </p:nvSpPr>
        <p:spPr>
          <a:xfrm>
            <a:off x="457200" y="755280"/>
            <a:ext cx="56383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a:solidFill>
                  <a:schemeClr val="dk1"/>
                </a:solidFill>
                <a:effectLst/>
                <a:uFillTx/>
                <a:latin typeface="Garet Heavy"/>
              </a:rPr>
              <a:t>Definition</a:t>
            </a:r>
            <a:endParaRPr lang="nl-BE" sz="3200" b="0" u="none" strike="noStrike">
              <a:solidFill>
                <a:srgbClr val="000000"/>
              </a:solidFill>
              <a:effectLst/>
              <a:uFillTx/>
              <a:latin typeface="Arial"/>
            </a:endParaRPr>
          </a:p>
        </p:txBody>
      </p:sp>
      <p:sp>
        <p:nvSpPr>
          <p:cNvPr id="85" name="Rechteck 6"/>
          <p:cNvSpPr/>
          <p:nvPr/>
        </p:nvSpPr>
        <p:spPr>
          <a:xfrm>
            <a:off x="0" y="4617944"/>
            <a:ext cx="12191760" cy="3956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tabLst>
                <a:tab pos="0" algn="l"/>
              </a:tabLst>
            </a:pPr>
            <a:endParaRPr lang="de-DE" sz="1800" b="0" u="none" strike="noStrike">
              <a:solidFill>
                <a:srgbClr val="C5D3F3"/>
              </a:solidFill>
              <a:effectLst/>
              <a:uFillTx/>
              <a:latin typeface="Times New Roman"/>
            </a:endParaRPr>
          </a:p>
        </p:txBody>
      </p:sp>
      <p:sp>
        <p:nvSpPr>
          <p:cNvPr id="86" name="Rechteck 8"/>
          <p:cNvSpPr/>
          <p:nvPr/>
        </p:nvSpPr>
        <p:spPr>
          <a:xfrm>
            <a:off x="0" y="3283336"/>
            <a:ext cx="12191760" cy="3956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tabLst>
                <a:tab pos="0" algn="l"/>
              </a:tabLst>
            </a:pPr>
            <a:endParaRPr lang="de-DE" sz="1800" b="0" u="none" strike="noStrike">
              <a:solidFill>
                <a:srgbClr val="C5D3F3"/>
              </a:solidFill>
              <a:effectLst/>
              <a:uFillTx/>
              <a:latin typeface="Times New Roman"/>
            </a:endParaRPr>
          </a:p>
        </p:txBody>
      </p:sp>
      <p:sp>
        <p:nvSpPr>
          <p:cNvPr id="87" name="Rechteck 9"/>
          <p:cNvSpPr/>
          <p:nvPr/>
        </p:nvSpPr>
        <p:spPr>
          <a:xfrm>
            <a:off x="0" y="1432216"/>
            <a:ext cx="12191760" cy="3956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tabLst>
                <a:tab pos="0" algn="l"/>
              </a:tabLst>
            </a:pPr>
            <a:endParaRPr lang="de-DE" sz="1800" b="0" u="none" strike="noStrike">
              <a:solidFill>
                <a:srgbClr val="C5D3F3"/>
              </a:solidFill>
              <a:effectLst/>
              <a:uFillTx/>
              <a:latin typeface="Times New Roman"/>
            </a:endParaRPr>
          </a:p>
        </p:txBody>
      </p:sp>
      <p:sp>
        <p:nvSpPr>
          <p:cNvPr id="88" name="PlaceHolder 1"/>
          <p:cNvSpPr>
            <a:spLocks noGrp="1"/>
          </p:cNvSpPr>
          <p:nvPr>
            <p:ph/>
          </p:nvPr>
        </p:nvSpPr>
        <p:spPr>
          <a:xfrm>
            <a:off x="457200" y="1453680"/>
            <a:ext cx="11518560" cy="1810080"/>
          </a:xfrm>
          <a:prstGeom prst="rect">
            <a:avLst/>
          </a:prstGeom>
          <a:noFill/>
          <a:ln w="0">
            <a:noFill/>
          </a:ln>
        </p:spPr>
        <p:txBody>
          <a:bodyPr lIns="91440" tIns="45720" rIns="91440" bIns="45720" anchor="t">
            <a:normAutofit/>
          </a:bodyPr>
          <a:lstStyle/>
          <a:p>
            <a:pPr indent="0" defTabSz="914400">
              <a:lnSpc>
                <a:spcPct val="100000"/>
              </a:lnSpc>
              <a:spcBef>
                <a:spcPts val="1001"/>
              </a:spcBef>
              <a:buNone/>
              <a:tabLst>
                <a:tab pos="0" algn="l"/>
              </a:tabLst>
            </a:pPr>
            <a:r>
              <a:rPr lang="en-US" sz="2000" b="0" u="none" strike="noStrike">
                <a:solidFill>
                  <a:schemeClr val="accent4"/>
                </a:solidFill>
                <a:effectLst/>
                <a:uFillTx/>
                <a:latin typeface="Garet Heavy"/>
              </a:rPr>
              <a:t>Digital Governance:</a:t>
            </a:r>
            <a:endParaRPr lang="de-DE" sz="2000" b="0" u="none" strike="noStrike">
              <a:solidFill>
                <a:schemeClr val="dk1"/>
              </a:solidFill>
              <a:effectLst/>
              <a:uFillTx/>
              <a:latin typeface="Garet Book"/>
            </a:endParaRPr>
          </a:p>
          <a:p>
            <a:pPr indent="0" defTabSz="914400">
              <a:lnSpc>
                <a:spcPct val="100000"/>
              </a:lnSpc>
              <a:spcBef>
                <a:spcPts val="1001"/>
              </a:spcBef>
              <a:buNone/>
              <a:tabLst>
                <a:tab pos="0" algn="l"/>
              </a:tabLst>
            </a:pPr>
            <a:r>
              <a:rPr lang="en-US" sz="2000" b="0" u="none" strike="noStrike">
                <a:solidFill>
                  <a:schemeClr val="dk1"/>
                </a:solidFill>
                <a:effectLst/>
                <a:uFillTx/>
                <a:latin typeface="Garet Book"/>
              </a:rPr>
              <a:t>“Digital governance is the </a:t>
            </a:r>
            <a:r>
              <a:rPr lang="en-US" sz="2000" b="1" u="none" strike="noStrike">
                <a:solidFill>
                  <a:schemeClr val="dk1"/>
                </a:solidFill>
                <a:effectLst/>
                <a:uFillTx/>
                <a:latin typeface="Garet Book"/>
              </a:rPr>
              <a:t>practice of establishing and implementing policies, procedures and standards </a:t>
            </a:r>
            <a:r>
              <a:rPr lang="en-US" sz="2000" b="0" u="none" strike="noStrike">
                <a:solidFill>
                  <a:schemeClr val="dk1"/>
                </a:solidFill>
                <a:effectLst/>
                <a:uFillTx/>
                <a:latin typeface="Garet Book"/>
              </a:rPr>
              <a:t>for the proper </a:t>
            </a:r>
            <a:r>
              <a:rPr lang="en-US" sz="2000" b="1" u="none" strike="noStrike">
                <a:solidFill>
                  <a:schemeClr val="dk1"/>
                </a:solidFill>
                <a:effectLst/>
                <a:uFillTx/>
                <a:latin typeface="Garet Book"/>
              </a:rPr>
              <a:t>development, use and management </a:t>
            </a:r>
            <a:r>
              <a:rPr lang="en-US" sz="2000" b="0" u="none" strike="noStrike">
                <a:solidFill>
                  <a:schemeClr val="dk1"/>
                </a:solidFill>
                <a:effectLst/>
                <a:uFillTx/>
                <a:latin typeface="Garet Book"/>
              </a:rPr>
              <a:t>of the infosphere. It is also a matter of convention and good coordination, sometimes neither moral nor immoral, neither legal nor illegal” (Floridi, 2018, p. 3). </a:t>
            </a:r>
            <a:endParaRPr lang="de-DE" sz="2000" b="0" u="none" strike="noStrike">
              <a:solidFill>
                <a:schemeClr val="dk1"/>
              </a:solidFill>
              <a:effectLst/>
              <a:uFillTx/>
              <a:latin typeface="Garet Book"/>
            </a:endParaRPr>
          </a:p>
        </p:txBody>
      </p:sp>
      <p:sp>
        <p:nvSpPr>
          <p:cNvPr id="89" name="Inhaltsplatzhalter 2"/>
          <p:cNvSpPr/>
          <p:nvPr/>
        </p:nvSpPr>
        <p:spPr>
          <a:xfrm>
            <a:off x="457200" y="3309840"/>
            <a:ext cx="11518560" cy="1260720"/>
          </a:xfrm>
          <a:prstGeom prst="rect">
            <a:avLst/>
          </a:prstGeom>
          <a:noFill/>
          <a:ln w="0">
            <a:noFill/>
          </a:ln>
        </p:spPr>
        <p:style>
          <a:lnRef idx="0">
            <a:scrgbClr r="0" g="0" b="0"/>
          </a:lnRef>
          <a:fillRef idx="0">
            <a:scrgbClr r="0" g="0" b="0"/>
          </a:fillRef>
          <a:effectRef idx="0">
            <a:scrgbClr r="0" g="0" b="0"/>
          </a:effectRef>
          <a:fontRef idx="minor"/>
        </p:style>
        <p:txBody>
          <a:bodyPr anchor="t">
            <a:normAutofit/>
          </a:bodyPr>
          <a:lstStyle/>
          <a:p>
            <a:pPr defTabSz="914400">
              <a:lnSpc>
                <a:spcPct val="100000"/>
              </a:lnSpc>
              <a:spcBef>
                <a:spcPts val="1001"/>
              </a:spcBef>
              <a:tabLst>
                <a:tab pos="0" algn="l"/>
              </a:tabLst>
            </a:pPr>
            <a:r>
              <a:rPr lang="en-US" sz="2000" b="0" u="none" strike="noStrike">
                <a:solidFill>
                  <a:schemeClr val="accent4"/>
                </a:solidFill>
                <a:effectLst/>
                <a:uFillTx/>
                <a:latin typeface="Garet Heavy"/>
              </a:rPr>
              <a:t>AI Governance:</a:t>
            </a:r>
            <a:endParaRPr lang="nl-BE" sz="2000" b="0" u="none" strike="noStrike">
              <a:solidFill>
                <a:srgbClr val="000000"/>
              </a:solidFill>
              <a:effectLst/>
              <a:uFillTx/>
              <a:latin typeface="Arial"/>
            </a:endParaRPr>
          </a:p>
          <a:p>
            <a:pPr defTabSz="914400">
              <a:lnSpc>
                <a:spcPct val="100000"/>
              </a:lnSpc>
              <a:spcBef>
                <a:spcPts val="1001"/>
              </a:spcBef>
              <a:tabLst>
                <a:tab pos="0" algn="l"/>
              </a:tabLst>
            </a:pPr>
            <a:r>
              <a:rPr lang="en-US" sz="2000" b="0" u="none" strike="noStrike">
                <a:solidFill>
                  <a:schemeClr val="dk1"/>
                </a:solidFill>
                <a:effectLst/>
                <a:uFillTx/>
                <a:latin typeface="Garet Book"/>
              </a:rPr>
              <a:t>“AI governance can be characterised as a </a:t>
            </a:r>
            <a:r>
              <a:rPr lang="en-US" sz="2000" b="1" u="none" strike="noStrike">
                <a:solidFill>
                  <a:schemeClr val="dk1"/>
                </a:solidFill>
                <a:effectLst/>
                <a:uFillTx/>
                <a:latin typeface="Garet Book"/>
              </a:rPr>
              <a:t>variety of tools, solutions,</a:t>
            </a:r>
            <a:r>
              <a:rPr lang="en-US" sz="2000" b="0" u="none" strike="noStrike">
                <a:solidFill>
                  <a:schemeClr val="dk1"/>
                </a:solidFill>
                <a:effectLst/>
                <a:uFillTx/>
                <a:latin typeface="Garet Book"/>
              </a:rPr>
              <a:t> and </a:t>
            </a:r>
            <a:r>
              <a:rPr lang="en-US" sz="2000" b="1" u="none" strike="noStrike">
                <a:solidFill>
                  <a:schemeClr val="dk1"/>
                </a:solidFill>
                <a:effectLst/>
                <a:uFillTx/>
                <a:latin typeface="Garet Book"/>
              </a:rPr>
              <a:t>levers</a:t>
            </a:r>
            <a:r>
              <a:rPr lang="en-US" sz="2000" b="0" u="none" strike="noStrike">
                <a:solidFill>
                  <a:schemeClr val="dk1"/>
                </a:solidFill>
                <a:effectLst/>
                <a:uFillTx/>
                <a:latin typeface="Garet Book"/>
              </a:rPr>
              <a:t> that </a:t>
            </a:r>
            <a:r>
              <a:rPr lang="en-US" sz="2000" b="1" u="none" strike="noStrike">
                <a:solidFill>
                  <a:schemeClr val="dk1"/>
                </a:solidFill>
                <a:effectLst/>
                <a:uFillTx/>
                <a:latin typeface="Garet Book"/>
              </a:rPr>
              <a:t>influence AI development and applications</a:t>
            </a:r>
            <a:r>
              <a:rPr lang="en-US" sz="2000" b="0" u="none" strike="noStrike">
                <a:solidFill>
                  <a:schemeClr val="dk1"/>
                </a:solidFill>
                <a:effectLst/>
                <a:uFillTx/>
                <a:latin typeface="Garet Book"/>
              </a:rPr>
              <a:t>” (Butcher &amp; Beridze, 2019, p. 88).</a:t>
            </a:r>
            <a:endParaRPr lang="nl-BE" sz="2000" b="0" u="none" strike="noStrike">
              <a:solidFill>
                <a:srgbClr val="000000"/>
              </a:solidFill>
              <a:effectLst/>
              <a:uFillTx/>
              <a:latin typeface="Arial"/>
            </a:endParaRPr>
          </a:p>
        </p:txBody>
      </p:sp>
      <p:sp>
        <p:nvSpPr>
          <p:cNvPr id="90" name="Inhaltsplatzhalter 2"/>
          <p:cNvSpPr/>
          <p:nvPr/>
        </p:nvSpPr>
        <p:spPr>
          <a:xfrm>
            <a:off x="457200" y="4653000"/>
            <a:ext cx="11518560" cy="1892880"/>
          </a:xfrm>
          <a:prstGeom prst="rect">
            <a:avLst/>
          </a:prstGeom>
          <a:noFill/>
          <a:ln w="0">
            <a:noFill/>
          </a:ln>
        </p:spPr>
        <p:style>
          <a:lnRef idx="0">
            <a:scrgbClr r="0" g="0" b="0"/>
          </a:lnRef>
          <a:fillRef idx="0">
            <a:scrgbClr r="0" g="0" b="0"/>
          </a:fillRef>
          <a:effectRef idx="0">
            <a:scrgbClr r="0" g="0" b="0"/>
          </a:effectRef>
          <a:fontRef idx="minor"/>
        </p:style>
        <p:txBody>
          <a:bodyPr anchor="t">
            <a:normAutofit fontScale="92500" lnSpcReduction="9999"/>
          </a:bodyPr>
          <a:lstStyle/>
          <a:p>
            <a:pPr defTabSz="914400">
              <a:lnSpc>
                <a:spcPct val="100000"/>
              </a:lnSpc>
              <a:spcBef>
                <a:spcPts val="1001"/>
              </a:spcBef>
              <a:tabLst>
                <a:tab pos="0" algn="l"/>
              </a:tabLst>
            </a:pPr>
            <a:r>
              <a:rPr lang="en-US" sz="2200" b="0" u="none" strike="noStrike">
                <a:solidFill>
                  <a:schemeClr val="accent4"/>
                </a:solidFill>
                <a:effectLst/>
                <a:uFillTx/>
                <a:latin typeface="Garet Heavy"/>
              </a:rPr>
              <a:t>Organizational AI Governance:</a:t>
            </a:r>
            <a:endParaRPr lang="nl-BE" sz="2200" b="0" u="none" strike="noStrike">
              <a:solidFill>
                <a:srgbClr val="000000"/>
              </a:solidFill>
              <a:effectLst/>
              <a:uFillTx/>
              <a:latin typeface="Arial"/>
            </a:endParaRPr>
          </a:p>
          <a:p>
            <a:pPr defTabSz="914400">
              <a:lnSpc>
                <a:spcPct val="100000"/>
              </a:lnSpc>
              <a:spcBef>
                <a:spcPts val="1001"/>
              </a:spcBef>
              <a:tabLst>
                <a:tab pos="0" algn="l"/>
              </a:tabLst>
            </a:pPr>
            <a:r>
              <a:rPr lang="en-US" sz="2200" b="0" u="none" strike="noStrike">
                <a:solidFill>
                  <a:schemeClr val="dk1"/>
                </a:solidFill>
                <a:effectLst/>
                <a:uFillTx/>
                <a:latin typeface="Garet Book"/>
              </a:rPr>
              <a:t>“AI governance is a </a:t>
            </a:r>
            <a:r>
              <a:rPr lang="en-US" sz="2200" b="1" u="none" strike="noStrike">
                <a:solidFill>
                  <a:schemeClr val="dk1"/>
                </a:solidFill>
                <a:effectLst/>
                <a:uFillTx/>
                <a:latin typeface="Garet Book"/>
              </a:rPr>
              <a:t>system of rules, practices, processes, and technological tools </a:t>
            </a:r>
            <a:r>
              <a:rPr lang="en-US" sz="2200" b="0" u="none" strike="noStrike">
                <a:solidFill>
                  <a:schemeClr val="dk1"/>
                </a:solidFill>
                <a:effectLst/>
                <a:uFillTx/>
                <a:latin typeface="Garet Book"/>
              </a:rPr>
              <a:t>that are employed </a:t>
            </a:r>
            <a:r>
              <a:rPr lang="en-US" sz="2200" b="1" u="none" strike="noStrike">
                <a:solidFill>
                  <a:schemeClr val="dk1"/>
                </a:solidFill>
                <a:effectLst/>
                <a:uFillTx/>
                <a:latin typeface="Garet Book"/>
              </a:rPr>
              <a:t>to ensure </a:t>
            </a:r>
            <a:r>
              <a:rPr lang="en-US" sz="2200" b="0" u="none" strike="noStrike">
                <a:solidFill>
                  <a:schemeClr val="dk1"/>
                </a:solidFill>
                <a:effectLst/>
                <a:uFillTx/>
                <a:latin typeface="Garet Book"/>
              </a:rPr>
              <a:t>an organization’s </a:t>
            </a:r>
            <a:r>
              <a:rPr lang="en-US" sz="2200" b="1" u="none" strike="noStrike">
                <a:solidFill>
                  <a:schemeClr val="dk1"/>
                </a:solidFill>
                <a:effectLst/>
                <a:uFillTx/>
                <a:latin typeface="Garet Book"/>
              </a:rPr>
              <a:t>use of AI technologies aligns with the organization’s strategies, objectives, and values</a:t>
            </a:r>
            <a:r>
              <a:rPr lang="en-US" sz="2200" b="0" u="none" strike="noStrike">
                <a:solidFill>
                  <a:schemeClr val="dk1"/>
                </a:solidFill>
                <a:effectLst/>
                <a:uFillTx/>
                <a:latin typeface="Garet Book"/>
              </a:rPr>
              <a:t>; fulfills </a:t>
            </a:r>
            <a:r>
              <a:rPr lang="en-US" sz="2200" b="1" u="none" strike="noStrike">
                <a:solidFill>
                  <a:schemeClr val="dk1"/>
                </a:solidFill>
                <a:effectLst/>
                <a:uFillTx/>
                <a:latin typeface="Garet Book"/>
              </a:rPr>
              <a:t>legal requirements</a:t>
            </a:r>
            <a:r>
              <a:rPr lang="en-US" sz="2200" b="0" u="none" strike="noStrike">
                <a:solidFill>
                  <a:schemeClr val="dk1"/>
                </a:solidFill>
                <a:effectLst/>
                <a:uFillTx/>
                <a:latin typeface="Garet Book"/>
              </a:rPr>
              <a:t>; and </a:t>
            </a:r>
            <a:r>
              <a:rPr lang="en-US" sz="2200" b="1" u="none" strike="noStrike">
                <a:solidFill>
                  <a:schemeClr val="dk1"/>
                </a:solidFill>
                <a:effectLst/>
                <a:uFillTx/>
                <a:latin typeface="Garet Book"/>
              </a:rPr>
              <a:t>meets principles of ethical AI </a:t>
            </a:r>
            <a:r>
              <a:rPr lang="en-US" sz="2200" b="0" u="none" strike="noStrike">
                <a:solidFill>
                  <a:schemeClr val="dk1"/>
                </a:solidFill>
                <a:effectLst/>
                <a:uFillTx/>
                <a:latin typeface="Garet Book"/>
              </a:rPr>
              <a:t>followed by the organization” </a:t>
            </a:r>
            <a:br>
              <a:rPr sz="2200"/>
            </a:br>
            <a:r>
              <a:rPr lang="en-US" sz="2200" b="0" u="none" strike="noStrike">
                <a:solidFill>
                  <a:schemeClr val="dk1"/>
                </a:solidFill>
                <a:effectLst/>
                <a:uFillTx/>
                <a:latin typeface="Garet Book"/>
              </a:rPr>
              <a:t>(Mäntymäki et al., 2022, p. 604).</a:t>
            </a:r>
            <a:endParaRPr lang="nl-BE" sz="2200" b="0" u="none" strike="noStrike">
              <a:solidFill>
                <a:srgbClr val="000000"/>
              </a:solidFill>
              <a:effectLst/>
              <a:uFillTx/>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 name="Rechteck 11"/>
          <p:cNvSpPr/>
          <p:nvPr/>
        </p:nvSpPr>
        <p:spPr>
          <a:xfrm>
            <a:off x="0" y="-19800"/>
            <a:ext cx="12191760" cy="51660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pic>
        <p:nvPicPr>
          <p:cNvPr id="92" name="Grafik 1"/>
          <p:cNvPicPr/>
          <p:nvPr/>
        </p:nvPicPr>
        <p:blipFill>
          <a:blip r:embed="rId2"/>
          <a:stretch/>
        </p:blipFill>
        <p:spPr>
          <a:xfrm>
            <a:off x="11164320" y="5798160"/>
            <a:ext cx="1027440" cy="1059480"/>
          </a:xfrm>
          <a:prstGeom prst="rect">
            <a:avLst/>
          </a:prstGeom>
          <a:noFill/>
          <a:ln w="0">
            <a:noFill/>
          </a:ln>
        </p:spPr>
      </p:pic>
      <p:sp>
        <p:nvSpPr>
          <p:cNvPr id="93" name="Textfeld 5"/>
          <p:cNvSpPr/>
          <p:nvPr/>
        </p:nvSpPr>
        <p:spPr>
          <a:xfrm>
            <a:off x="457200" y="755280"/>
            <a:ext cx="92959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a:solidFill>
                  <a:schemeClr val="dk1"/>
                </a:solidFill>
                <a:effectLst/>
                <a:uFillTx/>
                <a:latin typeface="Garet Heavy"/>
              </a:rPr>
              <a:t>In-Depth Study: The Layered Model</a:t>
            </a:r>
            <a:endParaRPr lang="nl-BE" sz="3200" b="0" u="none" strike="noStrike">
              <a:solidFill>
                <a:srgbClr val="000000"/>
              </a:solidFill>
              <a:effectLst/>
              <a:uFillTx/>
              <a:latin typeface="Arial"/>
            </a:endParaRPr>
          </a:p>
        </p:txBody>
      </p:sp>
      <p:pic>
        <p:nvPicPr>
          <p:cNvPr id="94" name="Grafik 15"/>
          <p:cNvPicPr/>
          <p:nvPr/>
        </p:nvPicPr>
        <p:blipFill>
          <a:blip r:embed="rId3"/>
          <a:stretch/>
        </p:blipFill>
        <p:spPr>
          <a:xfrm>
            <a:off x="1447920" y="1276560"/>
            <a:ext cx="9295920" cy="4654080"/>
          </a:xfrm>
          <a:prstGeom prst="rect">
            <a:avLst/>
          </a:prstGeom>
          <a:noFill/>
          <a:ln w="0">
            <a:noFill/>
          </a:ln>
        </p:spPr>
      </p:pic>
      <p:sp>
        <p:nvSpPr>
          <p:cNvPr id="95" name="Textfeld 16"/>
          <p:cNvSpPr/>
          <p:nvPr/>
        </p:nvSpPr>
        <p:spPr>
          <a:xfrm>
            <a:off x="1359000" y="5946120"/>
            <a:ext cx="8660880" cy="461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1200" b="0" u="none" strike="noStrike">
                <a:solidFill>
                  <a:schemeClr val="dk1"/>
                </a:solidFill>
                <a:effectLst/>
                <a:uFillTx/>
                <a:latin typeface="Garet Book"/>
              </a:rPr>
              <a:t>Retrieved from: Gasser, U., &amp; Almeida, V. A. F. (2017). A Layered Model for AI Governance. </a:t>
            </a:r>
            <a:r>
              <a:rPr lang="de-DE" sz="1200" b="0" i="1" u="none" strike="noStrike">
                <a:solidFill>
                  <a:schemeClr val="dk1"/>
                </a:solidFill>
                <a:effectLst/>
                <a:uFillTx/>
                <a:latin typeface="Garet Book"/>
              </a:rPr>
              <a:t>IEEE Internet Computing</a:t>
            </a:r>
            <a:r>
              <a:rPr lang="de-DE" sz="1200" b="0" u="none" strike="noStrike">
                <a:solidFill>
                  <a:schemeClr val="dk1"/>
                </a:solidFill>
                <a:effectLst/>
                <a:uFillTx/>
                <a:latin typeface="Garet Book"/>
              </a:rPr>
              <a:t>, </a:t>
            </a:r>
            <a:r>
              <a:rPr lang="de-DE" sz="1200" b="0" i="1" u="none" strike="noStrike">
                <a:solidFill>
                  <a:schemeClr val="dk1"/>
                </a:solidFill>
                <a:effectLst/>
                <a:uFillTx/>
                <a:latin typeface="Garet Book"/>
              </a:rPr>
              <a:t>21</a:t>
            </a:r>
            <a:r>
              <a:rPr lang="de-DE" sz="1200" b="0" u="none" strike="noStrike">
                <a:solidFill>
                  <a:schemeClr val="dk1"/>
                </a:solidFill>
                <a:effectLst/>
                <a:uFillTx/>
                <a:latin typeface="Garet Book"/>
              </a:rPr>
              <a:t>(6), 58–62. IEEE Internet Computing. </a:t>
            </a:r>
            <a:r>
              <a:rPr lang="de-DE" sz="1200" b="0" u="sng" strike="noStrike">
                <a:solidFill>
                  <a:schemeClr val="dk1"/>
                </a:solidFill>
                <a:effectLst/>
                <a:uFillTx/>
                <a:latin typeface="Garet Book"/>
                <a:hlinkClick r:id="rId4"/>
              </a:rPr>
              <a:t>https://doi.org/10.1109/MIC.2017.4180835</a:t>
            </a:r>
            <a:endParaRPr lang="nl-BE" sz="1200" b="0" u="none" strike="noStrike">
              <a:solidFill>
                <a:srgbClr val="000000"/>
              </a:solidFill>
              <a:effectLst/>
              <a:uFillTx/>
              <a:latin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6" name="Rechteck 12"/>
          <p:cNvSpPr/>
          <p:nvPr/>
        </p:nvSpPr>
        <p:spPr>
          <a:xfrm>
            <a:off x="0" y="2879280"/>
            <a:ext cx="12191760" cy="153072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sp>
        <p:nvSpPr>
          <p:cNvPr id="97" name="PlaceHolder 1"/>
          <p:cNvSpPr>
            <a:spLocks noGrp="1"/>
          </p:cNvSpPr>
          <p:nvPr>
            <p:ph type="subTitle"/>
          </p:nvPr>
        </p:nvSpPr>
        <p:spPr>
          <a:xfrm>
            <a:off x="1523880" y="2880720"/>
            <a:ext cx="9143640" cy="1530720"/>
          </a:xfrm>
          <a:prstGeom prst="rect">
            <a:avLst/>
          </a:prstGeom>
          <a:noFill/>
          <a:ln w="0">
            <a:noFill/>
          </a:ln>
        </p:spPr>
        <p:txBody>
          <a:bodyPr lIns="91440" tIns="45720" rIns="91440" bIns="45720" anchor="ctr">
            <a:normAutofit/>
          </a:bodyPr>
          <a:lstStyle/>
          <a:p>
            <a:pPr algn="ctr" defTabSz="914400">
              <a:lnSpc>
                <a:spcPct val="90000"/>
              </a:lnSpc>
              <a:spcBef>
                <a:spcPts val="1001"/>
              </a:spcBef>
              <a:tabLst>
                <a:tab pos="0" algn="l"/>
              </a:tabLst>
            </a:pPr>
            <a:r>
              <a:rPr lang="en-US" sz="3600" b="1" u="none" strike="noStrike">
                <a:solidFill>
                  <a:schemeClr val="accent4"/>
                </a:solidFill>
                <a:effectLst/>
                <a:uFillTx/>
                <a:latin typeface="Garet Heavy"/>
              </a:rPr>
              <a:t>Legislative AI Governance</a:t>
            </a:r>
            <a:endParaRPr lang="nl-BE" sz="3600" b="0" u="none" strike="noStrike">
              <a:solidFill>
                <a:srgbClr val="000000"/>
              </a:solidFill>
              <a:effectLst/>
              <a:uFillTx/>
              <a:latin typeface="Arial"/>
            </a:endParaRPr>
          </a:p>
        </p:txBody>
      </p:sp>
      <p:sp>
        <p:nvSpPr>
          <p:cNvPr id="98" name="Rechteck 3"/>
          <p:cNvSpPr/>
          <p:nvPr/>
        </p:nvSpPr>
        <p:spPr>
          <a:xfrm>
            <a:off x="0" y="0"/>
            <a:ext cx="12191760" cy="867960"/>
          </a:xfrm>
          <a:prstGeom prst="rect">
            <a:avLst/>
          </a:prstGeom>
          <a:no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pic>
        <p:nvPicPr>
          <p:cNvPr id="99" name="Grafik 4"/>
          <p:cNvPicPr/>
          <p:nvPr/>
        </p:nvPicPr>
        <p:blipFill>
          <a:blip r:embed="rId2"/>
          <a:stretch/>
        </p:blipFill>
        <p:spPr>
          <a:xfrm>
            <a:off x="5058000" y="-2880"/>
            <a:ext cx="2075760" cy="2140560"/>
          </a:xfrm>
          <a:prstGeom prst="rect">
            <a:avLst/>
          </a:prstGeom>
          <a:noFill/>
          <a:ln w="0">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 name="Rechteck 11"/>
          <p:cNvSpPr/>
          <p:nvPr/>
        </p:nvSpPr>
        <p:spPr>
          <a:xfrm>
            <a:off x="0" y="-19800"/>
            <a:ext cx="12191760" cy="51660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pic>
        <p:nvPicPr>
          <p:cNvPr id="101" name="Grafik 1"/>
          <p:cNvPicPr/>
          <p:nvPr/>
        </p:nvPicPr>
        <p:blipFill>
          <a:blip r:embed="rId2"/>
          <a:stretch/>
        </p:blipFill>
        <p:spPr>
          <a:xfrm>
            <a:off x="11164320" y="5798160"/>
            <a:ext cx="1027440" cy="1059480"/>
          </a:xfrm>
          <a:prstGeom prst="rect">
            <a:avLst/>
          </a:prstGeom>
          <a:noFill/>
          <a:ln w="0">
            <a:noFill/>
          </a:ln>
        </p:spPr>
      </p:pic>
      <p:sp>
        <p:nvSpPr>
          <p:cNvPr id="102" name="Rechteck 12"/>
          <p:cNvSpPr/>
          <p:nvPr/>
        </p:nvSpPr>
        <p:spPr>
          <a:xfrm>
            <a:off x="0" y="5550840"/>
            <a:ext cx="12191760" cy="1832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sp>
        <p:nvSpPr>
          <p:cNvPr id="103" name="PlaceHolder 1"/>
          <p:cNvSpPr>
            <a:spLocks noGrp="1"/>
          </p:cNvSpPr>
          <p:nvPr>
            <p:ph/>
          </p:nvPr>
        </p:nvSpPr>
        <p:spPr>
          <a:xfrm>
            <a:off x="5220360" y="1954080"/>
            <a:ext cx="6687360" cy="318132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1800" b="0" u="none" strike="noStrike">
                <a:solidFill>
                  <a:schemeClr val="dk1"/>
                </a:solidFill>
                <a:effectLst/>
                <a:uFillTx/>
                <a:latin typeface="Garet Book"/>
              </a:rPr>
              <a:t>regulatory framework by the EU with the goal to promote human-centric and trustworthy AI</a:t>
            </a:r>
          </a:p>
          <a:p>
            <a:pPr marL="228600" indent="-228600" defTabSz="914400">
              <a:lnSpc>
                <a:spcPct val="90000"/>
              </a:lnSpc>
              <a:spcBef>
                <a:spcPts val="1001"/>
              </a:spcBef>
              <a:buClr>
                <a:srgbClr val="0B163B"/>
              </a:buClr>
              <a:buFont typeface="Arial"/>
              <a:buChar char="•"/>
            </a:pPr>
            <a:r>
              <a:rPr lang="de-DE" sz="1800" b="0" u="none" strike="noStrike">
                <a:solidFill>
                  <a:schemeClr val="dk1"/>
                </a:solidFill>
                <a:effectLst/>
                <a:uFillTx/>
                <a:latin typeface="Garet Book"/>
              </a:rPr>
              <a:t>aims to protect health, safety, fundamental rights, democracy, personal data, and environmental values</a:t>
            </a:r>
          </a:p>
          <a:p>
            <a:pPr marL="228600" indent="-228600" defTabSz="914400">
              <a:lnSpc>
                <a:spcPct val="90000"/>
              </a:lnSpc>
              <a:spcBef>
                <a:spcPts val="1001"/>
              </a:spcBef>
              <a:buClr>
                <a:srgbClr val="0B163B"/>
              </a:buClr>
              <a:buFont typeface="Arial"/>
              <a:buChar char="•"/>
            </a:pPr>
            <a:r>
              <a:rPr lang="en-US" sz="1800" b="0" u="none" strike="noStrike">
                <a:solidFill>
                  <a:schemeClr val="dk1"/>
                </a:solidFill>
                <a:effectLst/>
                <a:uFillTx/>
                <a:latin typeface="Garet Book"/>
              </a:rPr>
              <a:t>Gradual implementation of regulations by August 2026</a:t>
            </a:r>
            <a:endParaRPr lang="de-DE" sz="1800" b="0" u="none" strike="noStrike">
              <a:solidFill>
                <a:schemeClr val="dk1"/>
              </a:solidFill>
              <a:effectLst/>
              <a:uFillTx/>
              <a:latin typeface="Garet Book"/>
            </a:endParaRPr>
          </a:p>
          <a:p>
            <a:pPr marL="228600" indent="-228600" defTabSz="914400">
              <a:lnSpc>
                <a:spcPct val="90000"/>
              </a:lnSpc>
              <a:spcBef>
                <a:spcPts val="1001"/>
              </a:spcBef>
              <a:buClr>
                <a:srgbClr val="0B163B"/>
              </a:buClr>
              <a:buFont typeface="Arial"/>
              <a:buChar char="•"/>
            </a:pPr>
            <a:r>
              <a:rPr lang="en-US" sz="1800" b="0" u="none" strike="noStrike">
                <a:solidFill>
                  <a:schemeClr val="dk1"/>
                </a:solidFill>
                <a:effectLst/>
                <a:uFillTx/>
                <a:latin typeface="Garet Book"/>
              </a:rPr>
              <a:t>The AI Act holds developers accountable for transparent and ethical development and deployment</a:t>
            </a:r>
            <a:endParaRPr lang="de-DE" sz="1800" b="0" u="none" strike="noStrike">
              <a:solidFill>
                <a:schemeClr val="dk1"/>
              </a:solidFill>
              <a:effectLst/>
              <a:uFillTx/>
              <a:latin typeface="Garet Book"/>
            </a:endParaRPr>
          </a:p>
          <a:p>
            <a:pPr indent="0" defTabSz="914400">
              <a:lnSpc>
                <a:spcPct val="90000"/>
              </a:lnSpc>
              <a:spcBef>
                <a:spcPts val="1001"/>
              </a:spcBef>
              <a:buNone/>
            </a:pPr>
            <a:endParaRPr lang="de-DE" sz="1600" b="0" u="none" strike="noStrike">
              <a:solidFill>
                <a:schemeClr val="dk1"/>
              </a:solidFill>
              <a:effectLst/>
              <a:uFillTx/>
              <a:latin typeface="Garet Book"/>
            </a:endParaRPr>
          </a:p>
        </p:txBody>
      </p:sp>
      <p:sp>
        <p:nvSpPr>
          <p:cNvPr id="104" name="Textfeld 3"/>
          <p:cNvSpPr/>
          <p:nvPr/>
        </p:nvSpPr>
        <p:spPr>
          <a:xfrm>
            <a:off x="457200" y="755280"/>
            <a:ext cx="92959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a:solidFill>
                  <a:schemeClr val="dk1"/>
                </a:solidFill>
                <a:effectLst/>
                <a:uFillTx/>
                <a:latin typeface="Garet Heavy"/>
              </a:rPr>
              <a:t>EU AI Act – Brief Overview</a:t>
            </a:r>
            <a:endParaRPr lang="nl-BE" sz="3200" b="0" u="none" strike="noStrike">
              <a:solidFill>
                <a:srgbClr val="000000"/>
              </a:solidFill>
              <a:effectLst/>
              <a:uFillTx/>
              <a:latin typeface="Arial"/>
            </a:endParaRPr>
          </a:p>
        </p:txBody>
      </p:sp>
      <p:grpSp>
        <p:nvGrpSpPr>
          <p:cNvPr id="105" name="Gruppieren 7"/>
          <p:cNvGrpSpPr/>
          <p:nvPr/>
        </p:nvGrpSpPr>
        <p:grpSpPr>
          <a:xfrm>
            <a:off x="842400" y="2230560"/>
            <a:ext cx="3554640" cy="2396880"/>
            <a:chOff x="842400" y="2230560"/>
            <a:chExt cx="3554640" cy="2396880"/>
          </a:xfrm>
        </p:grpSpPr>
        <p:pic>
          <p:nvPicPr>
            <p:cNvPr id="106" name="Grafik 5" descr="Ein Bild, das Text, Screenshot, Schrift, Symbol enthält.&#10;&#10;KI-generierte Inhalte können fehlerhaft sein."/>
            <p:cNvPicPr/>
            <p:nvPr/>
          </p:nvPicPr>
          <p:blipFill>
            <a:blip r:embed="rId3"/>
            <a:srcRect l="9713" t="10700" r="10686" b="36921"/>
            <a:stretch/>
          </p:blipFill>
          <p:spPr>
            <a:xfrm>
              <a:off x="842400" y="2230560"/>
              <a:ext cx="3554640" cy="2396880"/>
            </a:xfrm>
            <a:prstGeom prst="rect">
              <a:avLst/>
            </a:prstGeom>
            <a:noFill/>
            <a:ln w="0">
              <a:noFill/>
            </a:ln>
          </p:spPr>
        </p:pic>
        <p:sp>
          <p:nvSpPr>
            <p:cNvPr id="107" name="Textfeld 6"/>
            <p:cNvSpPr/>
            <p:nvPr/>
          </p:nvSpPr>
          <p:spPr>
            <a:xfrm>
              <a:off x="2170440" y="3074040"/>
              <a:ext cx="898560" cy="768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914400">
                <a:lnSpc>
                  <a:spcPct val="100000"/>
                </a:lnSpc>
              </a:pPr>
              <a:endParaRPr lang="nl-BE" sz="1800" b="0" u="none" strike="noStrike">
                <a:solidFill>
                  <a:srgbClr val="000000"/>
                </a:solidFill>
                <a:effectLst/>
                <a:uFillTx/>
                <a:latin typeface="Arial"/>
              </a:endParaRPr>
            </a:p>
          </p:txBody>
        </p:sp>
      </p:grpSp>
      <p:sp>
        <p:nvSpPr>
          <p:cNvPr id="108" name="Textfeld 107"/>
          <p:cNvSpPr txBox="1"/>
          <p:nvPr/>
        </p:nvSpPr>
        <p:spPr>
          <a:xfrm>
            <a:off x="2213280" y="2966760"/>
            <a:ext cx="821520" cy="901440"/>
          </a:xfrm>
          <a:prstGeom prst="rect">
            <a:avLst/>
          </a:prstGeom>
          <a:noFill/>
          <a:ln w="0">
            <a:noFill/>
          </a:ln>
        </p:spPr>
        <p:txBody>
          <a:bodyPr lIns="90000" tIns="45000" rIns="90000" bIns="45000" anchor="t">
            <a:spAutoFit/>
          </a:bodyPr>
          <a:lstStyle/>
          <a:p>
            <a:r>
              <a:rPr lang="de-DE" sz="4400" b="0" u="none" strike="noStrike">
                <a:solidFill>
                  <a:srgbClr val="FFFFFF"/>
                </a:solidFill>
                <a:effectLst/>
                <a:uFillTx/>
                <a:latin typeface="Garet Heavy"/>
              </a:rPr>
              <a:t>AI</a:t>
            </a:r>
            <a:endParaRPr lang="nl-BE" sz="4400" b="0" u="none" strike="noStrike">
              <a:solidFill>
                <a:srgbClr val="000000"/>
              </a:solidFill>
              <a:effectLst/>
              <a:uFillTx/>
              <a:latin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9" name="Grafik 2" descr="Ein Bild, das Text, Screenshot, Schrift, Reihe enthält.&#10;&#10;KI-generierte Inhalte können fehlerhaft sein."/>
          <p:cNvPicPr/>
          <p:nvPr/>
        </p:nvPicPr>
        <p:blipFill>
          <a:blip r:embed="rId2"/>
          <a:srcRect l="11156" t="821" r="16345" b="-821"/>
          <a:stretch/>
        </p:blipFill>
        <p:spPr>
          <a:xfrm>
            <a:off x="0" y="1572480"/>
            <a:ext cx="5067360" cy="3944520"/>
          </a:xfrm>
          <a:prstGeom prst="rect">
            <a:avLst/>
          </a:prstGeom>
          <a:noFill/>
          <a:ln w="0">
            <a:noFill/>
          </a:ln>
        </p:spPr>
      </p:pic>
      <p:sp>
        <p:nvSpPr>
          <p:cNvPr id="110" name="Rechteck 11"/>
          <p:cNvSpPr/>
          <p:nvPr/>
        </p:nvSpPr>
        <p:spPr>
          <a:xfrm>
            <a:off x="0" y="-19800"/>
            <a:ext cx="12191760" cy="51660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pic>
        <p:nvPicPr>
          <p:cNvPr id="111" name="Grafik 1"/>
          <p:cNvPicPr/>
          <p:nvPr/>
        </p:nvPicPr>
        <p:blipFill>
          <a:blip r:embed="rId3"/>
          <a:stretch/>
        </p:blipFill>
        <p:spPr>
          <a:xfrm>
            <a:off x="11164320" y="5798160"/>
            <a:ext cx="1027440" cy="1059480"/>
          </a:xfrm>
          <a:prstGeom prst="rect">
            <a:avLst/>
          </a:prstGeom>
          <a:noFill/>
          <a:ln w="0">
            <a:noFill/>
          </a:ln>
        </p:spPr>
      </p:pic>
      <p:sp>
        <p:nvSpPr>
          <p:cNvPr id="112" name="Rechteck 12"/>
          <p:cNvSpPr/>
          <p:nvPr/>
        </p:nvSpPr>
        <p:spPr>
          <a:xfrm>
            <a:off x="0" y="5550840"/>
            <a:ext cx="12191760" cy="1832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sp>
        <p:nvSpPr>
          <p:cNvPr id="113" name="PlaceHolder 1"/>
          <p:cNvSpPr>
            <a:spLocks noGrp="1"/>
          </p:cNvSpPr>
          <p:nvPr>
            <p:ph/>
          </p:nvPr>
        </p:nvSpPr>
        <p:spPr>
          <a:xfrm>
            <a:off x="5067720" y="1954440"/>
            <a:ext cx="6253920" cy="318060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1800" b="0" u="none" strike="noStrike">
                <a:solidFill>
                  <a:schemeClr val="dk1"/>
                </a:solidFill>
                <a:effectLst/>
                <a:uFillTx/>
                <a:latin typeface="Garet Book"/>
              </a:rPr>
              <a:t>risk-based approach: AI systems with unacceptable risks are prohibited; high-risk applications have to pass a conformity assessment</a:t>
            </a:r>
          </a:p>
          <a:p>
            <a:pPr marL="228600" indent="-228600" defTabSz="914400">
              <a:lnSpc>
                <a:spcPct val="90000"/>
              </a:lnSpc>
              <a:spcBef>
                <a:spcPts val="1001"/>
              </a:spcBef>
              <a:buClr>
                <a:srgbClr val="0B163B"/>
              </a:buClr>
              <a:buFont typeface="Arial"/>
              <a:buChar char="•"/>
            </a:pPr>
            <a:r>
              <a:rPr lang="de-DE" sz="1800" b="0" u="none" strike="noStrike">
                <a:solidFill>
                  <a:schemeClr val="dk1"/>
                </a:solidFill>
                <a:effectLst/>
                <a:uFillTx/>
                <a:latin typeface="Garet Book"/>
              </a:rPr>
              <a:t>National security-related activities are excluded from the scope</a:t>
            </a:r>
          </a:p>
          <a:p>
            <a:pPr marL="685800" lvl="1" indent="-228600" defTabSz="914400">
              <a:lnSpc>
                <a:spcPct val="90000"/>
              </a:lnSpc>
              <a:spcBef>
                <a:spcPts val="499"/>
              </a:spcBef>
              <a:buClr>
                <a:srgbClr val="0B163B"/>
              </a:buClr>
              <a:buFont typeface="Arial"/>
              <a:buChar char="•"/>
            </a:pPr>
            <a:r>
              <a:rPr lang="de-DE" sz="1400" b="0" u="none" strike="noStrike">
                <a:solidFill>
                  <a:schemeClr val="dk1"/>
                </a:solidFill>
                <a:effectLst/>
                <a:uFillTx/>
                <a:latin typeface="Garet Book"/>
              </a:rPr>
              <a:t>Biometric recognition can potentially be implemented if used exclusively for national security</a:t>
            </a:r>
          </a:p>
          <a:p>
            <a:pPr marL="228600" indent="-228600" defTabSz="914400">
              <a:lnSpc>
                <a:spcPct val="90000"/>
              </a:lnSpc>
              <a:spcBef>
                <a:spcPts val="1001"/>
              </a:spcBef>
              <a:buClr>
                <a:srgbClr val="0B163B"/>
              </a:buClr>
              <a:buFont typeface="Arial"/>
              <a:buChar char="•"/>
            </a:pPr>
            <a:r>
              <a:rPr lang="en-US" sz="1800" b="0" u="none" strike="noStrike">
                <a:solidFill>
                  <a:schemeClr val="dk1"/>
                </a:solidFill>
                <a:effectLst/>
                <a:uFillTx/>
                <a:latin typeface="Garet Book"/>
              </a:rPr>
              <a:t>Unclear how laws will be enforced, EU bodies (e.g. European AI Office) and authorities of the Member States are both responsible</a:t>
            </a:r>
            <a:endParaRPr lang="de-DE" sz="1800" b="0" u="none" strike="noStrike">
              <a:solidFill>
                <a:schemeClr val="dk1"/>
              </a:solidFill>
              <a:effectLst/>
              <a:uFillTx/>
              <a:latin typeface="Garet Book"/>
            </a:endParaRPr>
          </a:p>
          <a:p>
            <a:pPr indent="0" defTabSz="914400">
              <a:lnSpc>
                <a:spcPct val="90000"/>
              </a:lnSpc>
              <a:spcBef>
                <a:spcPts val="499"/>
              </a:spcBef>
              <a:buNone/>
            </a:pPr>
            <a:endParaRPr lang="de-DE" sz="1400" b="0" u="none" strike="noStrike">
              <a:solidFill>
                <a:schemeClr val="dk1"/>
              </a:solidFill>
              <a:effectLst/>
              <a:uFillTx/>
              <a:latin typeface="Garet Book"/>
            </a:endParaRPr>
          </a:p>
          <a:p>
            <a:pPr indent="0" defTabSz="914400">
              <a:lnSpc>
                <a:spcPct val="90000"/>
              </a:lnSpc>
              <a:spcBef>
                <a:spcPts val="1001"/>
              </a:spcBef>
              <a:buNone/>
            </a:pPr>
            <a:endParaRPr lang="de-DE" sz="1600" b="0" u="none" strike="noStrike">
              <a:solidFill>
                <a:schemeClr val="dk1"/>
              </a:solidFill>
              <a:effectLst/>
              <a:uFillTx/>
              <a:latin typeface="Garet Book"/>
            </a:endParaRPr>
          </a:p>
        </p:txBody>
      </p:sp>
      <p:sp>
        <p:nvSpPr>
          <p:cNvPr id="114" name="Textfeld 3"/>
          <p:cNvSpPr/>
          <p:nvPr/>
        </p:nvSpPr>
        <p:spPr>
          <a:xfrm>
            <a:off x="457200" y="755280"/>
            <a:ext cx="92959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a:solidFill>
                  <a:schemeClr val="dk1"/>
                </a:solidFill>
                <a:effectLst/>
                <a:uFillTx/>
                <a:latin typeface="Garet Heavy"/>
              </a:rPr>
              <a:t>EU AI Act – Brief Overview</a:t>
            </a:r>
            <a:endParaRPr lang="nl-BE" sz="3200" b="0" u="none" strike="noStrike">
              <a:solidFill>
                <a:srgbClr val="000000"/>
              </a:solidFill>
              <a:effectLst/>
              <a:uFillTx/>
              <a:latin typeface="Arial"/>
            </a:endParaRPr>
          </a:p>
        </p:txBody>
      </p:sp>
      <p:sp>
        <p:nvSpPr>
          <p:cNvPr id="115" name="Textfeld 5"/>
          <p:cNvSpPr/>
          <p:nvPr/>
        </p:nvSpPr>
        <p:spPr>
          <a:xfrm>
            <a:off x="152280" y="4807440"/>
            <a:ext cx="4762800" cy="5076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en-US" sz="900" b="0" u="none" strike="noStrike">
                <a:solidFill>
                  <a:schemeClr val="dk1"/>
                </a:solidFill>
                <a:effectLst/>
                <a:uFillTx/>
                <a:latin typeface="Garet Book"/>
              </a:rPr>
              <a:t>Visual re-elaborated based on: European Commission (n.d.) AI Act. https://digital-strategy.ec.europa.eu/en/policies/regulatory-framework-ai (Last retrieved on: February 26, 2025)</a:t>
            </a:r>
            <a:endParaRPr lang="nl-BE" sz="900" b="0" u="none" strike="noStrike">
              <a:solidFill>
                <a:srgbClr val="000000"/>
              </a:solidFill>
              <a:effectLst/>
              <a:uFillTx/>
              <a:latin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6" name="Rechteck 12"/>
          <p:cNvSpPr/>
          <p:nvPr/>
        </p:nvSpPr>
        <p:spPr>
          <a:xfrm>
            <a:off x="0" y="2879280"/>
            <a:ext cx="12191760" cy="153072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sp>
        <p:nvSpPr>
          <p:cNvPr id="117" name="PlaceHolder 1"/>
          <p:cNvSpPr>
            <a:spLocks noGrp="1"/>
          </p:cNvSpPr>
          <p:nvPr>
            <p:ph type="subTitle"/>
          </p:nvPr>
        </p:nvSpPr>
        <p:spPr>
          <a:xfrm>
            <a:off x="1523880" y="2880720"/>
            <a:ext cx="9143640" cy="1530720"/>
          </a:xfrm>
          <a:prstGeom prst="rect">
            <a:avLst/>
          </a:prstGeom>
          <a:noFill/>
          <a:ln w="0">
            <a:noFill/>
          </a:ln>
        </p:spPr>
        <p:txBody>
          <a:bodyPr lIns="91440" tIns="45720" rIns="91440" bIns="45720" anchor="ctr">
            <a:normAutofit/>
          </a:bodyPr>
          <a:lstStyle/>
          <a:p>
            <a:pPr algn="ctr" defTabSz="914400">
              <a:lnSpc>
                <a:spcPct val="90000"/>
              </a:lnSpc>
              <a:spcBef>
                <a:spcPts val="1001"/>
              </a:spcBef>
              <a:tabLst>
                <a:tab pos="0" algn="l"/>
              </a:tabLst>
            </a:pPr>
            <a:r>
              <a:rPr lang="en-US" sz="3600" b="1" u="none" strike="noStrike">
                <a:solidFill>
                  <a:schemeClr val="accent4"/>
                </a:solidFill>
                <a:effectLst/>
                <a:uFillTx/>
                <a:latin typeface="Garet Heavy"/>
              </a:rPr>
              <a:t>Non-binding AI Governance</a:t>
            </a:r>
            <a:endParaRPr lang="nl-BE" sz="3600" b="0" u="none" strike="noStrike">
              <a:solidFill>
                <a:srgbClr val="000000"/>
              </a:solidFill>
              <a:effectLst/>
              <a:uFillTx/>
              <a:latin typeface="Arial"/>
            </a:endParaRPr>
          </a:p>
        </p:txBody>
      </p:sp>
      <p:sp>
        <p:nvSpPr>
          <p:cNvPr id="118" name="Rechteck 3"/>
          <p:cNvSpPr/>
          <p:nvPr/>
        </p:nvSpPr>
        <p:spPr>
          <a:xfrm>
            <a:off x="0" y="0"/>
            <a:ext cx="12191760" cy="867960"/>
          </a:xfrm>
          <a:prstGeom prst="rect">
            <a:avLst/>
          </a:prstGeom>
          <a:no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pic>
        <p:nvPicPr>
          <p:cNvPr id="119" name="Grafik 4"/>
          <p:cNvPicPr/>
          <p:nvPr/>
        </p:nvPicPr>
        <p:blipFill>
          <a:blip r:embed="rId2"/>
          <a:stretch/>
        </p:blipFill>
        <p:spPr>
          <a:xfrm>
            <a:off x="5058000" y="-2880"/>
            <a:ext cx="2075760" cy="2140560"/>
          </a:xfrm>
          <a:prstGeom prst="rect">
            <a:avLst/>
          </a:prstGeom>
          <a:noFill/>
          <a:ln w="0">
            <a:noFill/>
          </a:ln>
        </p:spPr>
      </p:pic>
    </p:spTree>
  </p:cSld>
  <p:clrMapOvr>
    <a:masterClrMapping/>
  </p:clrMapOvr>
</p:sld>
</file>

<file path=ppt/theme/theme1.xml><?xml version="1.0" encoding="utf-8"?>
<a:theme xmlns:a="http://schemas.openxmlformats.org/drawingml/2006/main" name="Office Theme">
  <a:themeElements>
    <a:clrScheme name="AI.D">
      <a:dk1>
        <a:srgbClr val="0B163B"/>
      </a:dk1>
      <a:lt1>
        <a:srgbClr val="F4EEFE"/>
      </a:lt1>
      <a:dk2>
        <a:srgbClr val="44546A"/>
      </a:dk2>
      <a:lt2>
        <a:srgbClr val="E7E9EC"/>
      </a:lt2>
      <a:accent1>
        <a:srgbClr val="F4EEFE"/>
      </a:accent1>
      <a:accent2>
        <a:srgbClr val="113B6C"/>
      </a:accent2>
      <a:accent3>
        <a:srgbClr val="38FBDB"/>
      </a:accent3>
      <a:accent4>
        <a:srgbClr val="0B163B"/>
      </a:accent4>
      <a:accent5>
        <a:srgbClr val="FC0FF5"/>
      </a:accent5>
      <a:accent6>
        <a:srgbClr val="8F52F5"/>
      </a:accent6>
      <a:hlink>
        <a:srgbClr val="1F2C8F"/>
      </a:hlink>
      <a:folHlink>
        <a:srgbClr val="AAC3E9"/>
      </a:folHlink>
    </a:clrScheme>
    <a:fontScheme name="AI.D">
      <a:majorFont>
        <a:latin typeface="Garet Heavy"/>
        <a:ea typeface=""/>
        <a:cs typeface=""/>
      </a:majorFont>
      <a:minorFont>
        <a:latin typeface="Garet Book"/>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1159</Words>
  <Application>Microsoft Office PowerPoint</Application>
  <PresentationFormat>Breitbild</PresentationFormat>
  <Paragraphs>79</Paragraphs>
  <Slides>15</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15</vt:i4>
      </vt:variant>
    </vt:vector>
  </HeadingPairs>
  <TitlesOfParts>
    <vt:vector size="22" baseType="lpstr">
      <vt:lpstr>Symbol</vt:lpstr>
      <vt:lpstr>Garet Heavy</vt:lpstr>
      <vt:lpstr>Garet Book</vt:lpstr>
      <vt:lpstr>Wingdings</vt:lpstr>
      <vt:lpstr>Arial</vt:lpstr>
      <vt:lpstr>Times New Roman</vt:lpstr>
      <vt:lpstr>Office Theme</vt:lpstr>
      <vt:lpstr>AI Governance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Einführung in die Didaktik der Politischen Bildung</dc:title>
  <dc:subject/>
  <dc:creator>Bastian</dc:creator>
  <dc:description/>
  <cp:lastModifiedBy>Lukas Fender</cp:lastModifiedBy>
  <cp:revision>64</cp:revision>
  <dcterms:created xsi:type="dcterms:W3CDTF">2022-04-07T07:53:06Z</dcterms:created>
  <dcterms:modified xsi:type="dcterms:W3CDTF">2026-03-11T08:58:51Z</dcterms:modified>
  <dc:language>nl-BE</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Breitbild</vt:lpwstr>
  </property>
  <property fmtid="{D5CDD505-2E9C-101B-9397-08002B2CF9AE}" pid="3" name="Slides">
    <vt:i4>15</vt:i4>
  </property>
</Properties>
</file>