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65" r:id="rId3"/>
    <p:sldId id="266" r:id="rId4"/>
    <p:sldId id="259" r:id="rId5"/>
    <p:sldId id="260" r:id="rId6"/>
    <p:sldId id="261" r:id="rId7"/>
    <p:sldId id="296" r:id="rId8"/>
    <p:sldId id="263" r:id="rId9"/>
    <p:sldId id="264" r:id="rId10"/>
    <p:sldId id="29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5CC1E9-01ED-34C0-2339-936910C2C5E2}" name="Rubbert,ZS (pgt)" initials="R(" userId="S::Z.S.Rubbert@lse.ac.uk::153876ad-047e-4921-9fdc-c090c84e746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58"/>
  </p:normalViewPr>
  <p:slideViewPr>
    <p:cSldViewPr snapToGrid="0" snapToObjects="1">
      <p:cViewPr>
        <p:scale>
          <a:sx n="75" d="100"/>
          <a:sy n="75" d="100"/>
        </p:scale>
        <p:origin x="948" y="-7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ata3.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8.png"/><Relationship Id="rId7" Type="http://schemas.openxmlformats.org/officeDocument/2006/relationships/image" Target="../media/image1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ata4.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ata6.xml.rels><?xml version="1.0" encoding="UTF-8" standalone="yes"?>
<Relationships xmlns="http://schemas.openxmlformats.org/package/2006/relationships"><Relationship Id="rId8" Type="http://schemas.openxmlformats.org/officeDocument/2006/relationships/image" Target="../media/image47.svg"/><Relationship Id="rId3" Type="http://schemas.openxmlformats.org/officeDocument/2006/relationships/image" Target="../media/image43.png"/><Relationship Id="rId7" Type="http://schemas.openxmlformats.org/officeDocument/2006/relationships/image" Target="../media/image20.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49.svg"/><Relationship Id="rId4" Type="http://schemas.openxmlformats.org/officeDocument/2006/relationships/image" Target="../media/image44.svg"/><Relationship Id="rId9" Type="http://schemas.openxmlformats.org/officeDocument/2006/relationships/image" Target="../media/image48.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5.sv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3.svg"/><Relationship Id="rId5" Type="http://schemas.openxmlformats.org/officeDocument/2006/relationships/image" Target="../media/image22.png"/><Relationship Id="rId4" Type="http://schemas.openxmlformats.org/officeDocument/2006/relationships/image" Target="../media/image21.svg"/></Relationships>
</file>

<file path=ppt/diagrams/_rels/drawing3.xml.rels><?xml version="1.0" encoding="UTF-8" standalone="yes"?>
<Relationships xmlns="http://schemas.openxmlformats.org/package/2006/relationships"><Relationship Id="rId8" Type="http://schemas.openxmlformats.org/officeDocument/2006/relationships/image" Target="../media/image32.svg"/><Relationship Id="rId3" Type="http://schemas.openxmlformats.org/officeDocument/2006/relationships/image" Target="../media/image28.png"/><Relationship Id="rId7" Type="http://schemas.openxmlformats.org/officeDocument/2006/relationships/image" Target="../media/image1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4.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image" Target="../media/image34.svg"/><Relationship Id="rId1" Type="http://schemas.openxmlformats.org/officeDocument/2006/relationships/image" Target="../media/image33.png"/><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diagrams/_rels/drawing6.xml.rels><?xml version="1.0" encoding="UTF-8" standalone="yes"?>
<Relationships xmlns="http://schemas.openxmlformats.org/package/2006/relationships"><Relationship Id="rId8" Type="http://schemas.openxmlformats.org/officeDocument/2006/relationships/image" Target="../media/image47.svg"/><Relationship Id="rId3" Type="http://schemas.openxmlformats.org/officeDocument/2006/relationships/image" Target="../media/image43.png"/><Relationship Id="rId7" Type="http://schemas.openxmlformats.org/officeDocument/2006/relationships/image" Target="../media/image20.png"/><Relationship Id="rId2" Type="http://schemas.openxmlformats.org/officeDocument/2006/relationships/image" Target="../media/image42.svg"/><Relationship Id="rId1" Type="http://schemas.openxmlformats.org/officeDocument/2006/relationships/image" Target="../media/image41.png"/><Relationship Id="rId6" Type="http://schemas.openxmlformats.org/officeDocument/2006/relationships/image" Target="../media/image46.svg"/><Relationship Id="rId5" Type="http://schemas.openxmlformats.org/officeDocument/2006/relationships/image" Target="../media/image45.png"/><Relationship Id="rId10" Type="http://schemas.openxmlformats.org/officeDocument/2006/relationships/image" Target="../media/image49.svg"/><Relationship Id="rId4" Type="http://schemas.openxmlformats.org/officeDocument/2006/relationships/image" Target="../media/image44.svg"/><Relationship Id="rId9" Type="http://schemas.openxmlformats.org/officeDocument/2006/relationships/image" Target="../media/image48.pn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a:schemeClr val="accent2"/>
      <a:schemeClr val="accent3"/>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F73AC291-2239-4B7C-A8BC-B3B32DB510C8}"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40E8F4E6-42E1-433B-983D-3DA2697FBE54}">
      <dgm:prSet/>
      <dgm:spPr/>
      <dgm:t>
        <a:bodyPr/>
        <a:lstStyle/>
        <a:p>
          <a:r>
            <a:rPr lang="de-DE" dirty="0"/>
            <a:t>Risk‑sensitive, </a:t>
          </a:r>
          <a:r>
            <a:rPr lang="de-DE" dirty="0" err="1"/>
            <a:t>threat‑focused</a:t>
          </a:r>
          <a:endParaRPr lang="en-GB" dirty="0"/>
        </a:p>
      </dgm:t>
    </dgm:pt>
    <dgm:pt modelId="{95E108BB-E734-4EF2-93FA-C458EC6CC77A}" type="parTrans" cxnId="{63B282E5-683E-4CEA-90C1-5990974A8DAC}">
      <dgm:prSet/>
      <dgm:spPr/>
      <dgm:t>
        <a:bodyPr/>
        <a:lstStyle/>
        <a:p>
          <a:endParaRPr lang="en-US"/>
        </a:p>
      </dgm:t>
    </dgm:pt>
    <dgm:pt modelId="{55A630B4-3A3A-4D1B-9E0D-481ADB700823}" type="sibTrans" cxnId="{63B282E5-683E-4CEA-90C1-5990974A8DAC}">
      <dgm:prSet/>
      <dgm:spPr/>
      <dgm:t>
        <a:bodyPr/>
        <a:lstStyle/>
        <a:p>
          <a:endParaRPr lang="en-US"/>
        </a:p>
      </dgm:t>
    </dgm:pt>
    <dgm:pt modelId="{34818555-2438-453A-8BF4-B90CAE36E87A}">
      <dgm:prSet/>
      <dgm:spPr/>
      <dgm:t>
        <a:bodyPr/>
        <a:lstStyle/>
        <a:p>
          <a:r>
            <a:rPr lang="en-US" dirty="0" err="1">
              <a:solidFill>
                <a:schemeClr val="accent1"/>
              </a:solidFill>
            </a:rPr>
            <a:t>Prioritises</a:t>
          </a:r>
          <a:r>
            <a:rPr lang="en-US" dirty="0">
              <a:solidFill>
                <a:schemeClr val="accent1"/>
              </a:solidFill>
            </a:rPr>
            <a:t> protection and precaution over potential benefits</a:t>
          </a:r>
          <a:endParaRPr lang="en-GB" dirty="0">
            <a:solidFill>
              <a:schemeClr val="accent1"/>
            </a:solidFill>
          </a:endParaRPr>
        </a:p>
      </dgm:t>
    </dgm:pt>
    <dgm:pt modelId="{5B4917B9-87FD-42A5-92DA-D778455BBE96}" type="parTrans" cxnId="{A5D2D7F8-0353-47BE-8D4A-0CCCBCB95095}">
      <dgm:prSet/>
      <dgm:spPr/>
      <dgm:t>
        <a:bodyPr/>
        <a:lstStyle/>
        <a:p>
          <a:endParaRPr lang="en-US"/>
        </a:p>
      </dgm:t>
    </dgm:pt>
    <dgm:pt modelId="{DDF15B51-6E0D-4574-AD07-342243045743}" type="sibTrans" cxnId="{A5D2D7F8-0353-47BE-8D4A-0CCCBCB95095}">
      <dgm:prSet/>
      <dgm:spPr/>
      <dgm:t>
        <a:bodyPr/>
        <a:lstStyle/>
        <a:p>
          <a:endParaRPr lang="en-US"/>
        </a:p>
      </dgm:t>
    </dgm:pt>
    <dgm:pt modelId="{5FC5785E-70B0-4E87-B1C0-4D0AAC2358A7}">
      <dgm:prSet/>
      <dgm:spPr/>
      <dgm:t>
        <a:bodyPr/>
        <a:lstStyle/>
        <a:p>
          <a:r>
            <a:rPr lang="en-US" dirty="0"/>
            <a:t>Quickly orients to worst‑case scenarios</a:t>
          </a:r>
          <a:endParaRPr lang="en-GB" dirty="0"/>
        </a:p>
      </dgm:t>
    </dgm:pt>
    <dgm:pt modelId="{C5614A06-2377-461A-9273-6740ED80FEE3}" type="parTrans" cxnId="{0DA0CF54-AF4B-4FE9-BE7F-DE335A019C8C}">
      <dgm:prSet/>
      <dgm:spPr/>
      <dgm:t>
        <a:bodyPr/>
        <a:lstStyle/>
        <a:p>
          <a:endParaRPr lang="en-US"/>
        </a:p>
      </dgm:t>
    </dgm:pt>
    <dgm:pt modelId="{700B9928-322C-4AD7-AF72-E9D2CA87D703}" type="sibTrans" cxnId="{0DA0CF54-AF4B-4FE9-BE7F-DE335A019C8C}">
      <dgm:prSet/>
      <dgm:spPr/>
      <dgm:t>
        <a:bodyPr/>
        <a:lstStyle/>
        <a:p>
          <a:endParaRPr lang="en-US"/>
        </a:p>
      </dgm:t>
    </dgm:pt>
    <dgm:pt modelId="{32231D5F-8A28-4F3E-8E50-661EE0F15142}">
      <dgm:prSet/>
      <dgm:spPr/>
      <dgm:t>
        <a:bodyPr/>
        <a:lstStyle/>
        <a:p>
          <a:r>
            <a:rPr lang="en-US" dirty="0"/>
            <a:t>Gives extra weight to signals of danger</a:t>
          </a:r>
          <a:endParaRPr lang="en-GB" dirty="0"/>
        </a:p>
      </dgm:t>
    </dgm:pt>
    <dgm:pt modelId="{8AB13074-34F2-40E1-AE41-5B2FFE0B2692}" type="parTrans" cxnId="{7AE1798A-B371-4708-B117-FC1AD1BA4E60}">
      <dgm:prSet/>
      <dgm:spPr/>
      <dgm:t>
        <a:bodyPr/>
        <a:lstStyle/>
        <a:p>
          <a:endParaRPr lang="en-US"/>
        </a:p>
      </dgm:t>
    </dgm:pt>
    <dgm:pt modelId="{E816A686-C844-47AD-9F09-2F788B3B3A5D}" type="sibTrans" cxnId="{7AE1798A-B371-4708-B117-FC1AD1BA4E60}">
      <dgm:prSet/>
      <dgm:spPr/>
      <dgm:t>
        <a:bodyPr/>
        <a:lstStyle/>
        <a:p>
          <a:endParaRPr lang="en-US"/>
        </a:p>
      </dgm:t>
    </dgm:pt>
    <dgm:pt modelId="{B842F21D-9DEC-4B54-A5FA-99B6AE8074A7}" type="pres">
      <dgm:prSet presAssocID="{F73AC291-2239-4B7C-A8BC-B3B32DB510C8}" presName="root" presStyleCnt="0">
        <dgm:presLayoutVars>
          <dgm:dir/>
          <dgm:resizeHandles val="exact"/>
        </dgm:presLayoutVars>
      </dgm:prSet>
      <dgm:spPr/>
    </dgm:pt>
    <dgm:pt modelId="{EB635924-E0ED-4FBB-AEA0-D4B103771198}" type="pres">
      <dgm:prSet presAssocID="{F73AC291-2239-4B7C-A8BC-B3B32DB510C8}" presName="container" presStyleCnt="0">
        <dgm:presLayoutVars>
          <dgm:dir/>
          <dgm:resizeHandles val="exact"/>
        </dgm:presLayoutVars>
      </dgm:prSet>
      <dgm:spPr/>
    </dgm:pt>
    <dgm:pt modelId="{C2A5E85F-5D36-469D-ABC4-5ECB20D6D1C2}" type="pres">
      <dgm:prSet presAssocID="{40E8F4E6-42E1-433B-983D-3DA2697FBE54}" presName="compNode" presStyleCnt="0"/>
      <dgm:spPr/>
    </dgm:pt>
    <dgm:pt modelId="{69DA8F78-6E46-4AEF-82C9-614322227C4B}" type="pres">
      <dgm:prSet presAssocID="{40E8F4E6-42E1-433B-983D-3DA2697FBE54}" presName="iconBgRect" presStyleLbl="bgShp" presStyleIdx="0" presStyleCnt="4"/>
      <dgm:spPr/>
    </dgm:pt>
    <dgm:pt modelId="{A91A8D41-847F-4082-9F03-CA114EB78C0B}" type="pres">
      <dgm:prSet presAssocID="{40E8F4E6-42E1-433B-983D-3DA2697FBE5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fused Face with No Fill"/>
        </a:ext>
      </dgm:extLst>
    </dgm:pt>
    <dgm:pt modelId="{114A507F-0891-48E8-BCF3-63EE591A3EC2}" type="pres">
      <dgm:prSet presAssocID="{40E8F4E6-42E1-433B-983D-3DA2697FBE54}" presName="spaceRect" presStyleCnt="0"/>
      <dgm:spPr/>
    </dgm:pt>
    <dgm:pt modelId="{F30AAF65-1A26-4E27-A8E0-DD496EFC1564}" type="pres">
      <dgm:prSet presAssocID="{40E8F4E6-42E1-433B-983D-3DA2697FBE54}" presName="textRect" presStyleLbl="revTx" presStyleIdx="0" presStyleCnt="4">
        <dgm:presLayoutVars>
          <dgm:chMax val="1"/>
          <dgm:chPref val="1"/>
        </dgm:presLayoutVars>
      </dgm:prSet>
      <dgm:spPr/>
    </dgm:pt>
    <dgm:pt modelId="{53B18FD3-27C0-4D81-839B-1201E72E362E}" type="pres">
      <dgm:prSet presAssocID="{55A630B4-3A3A-4D1B-9E0D-481ADB700823}" presName="sibTrans" presStyleLbl="sibTrans2D1" presStyleIdx="0" presStyleCnt="0"/>
      <dgm:spPr/>
    </dgm:pt>
    <dgm:pt modelId="{E5A01F8A-B8D1-4AFA-B6E3-97DBFD27A2F9}" type="pres">
      <dgm:prSet presAssocID="{34818555-2438-453A-8BF4-B90CAE36E87A}" presName="compNode" presStyleCnt="0"/>
      <dgm:spPr/>
    </dgm:pt>
    <dgm:pt modelId="{A686AA44-4C64-4CB4-8F35-DE1294580EC0}" type="pres">
      <dgm:prSet presAssocID="{34818555-2438-453A-8BF4-B90CAE36E87A}" presName="iconBgRect" presStyleLbl="bgShp" presStyleIdx="1" presStyleCnt="4"/>
      <dgm:spPr>
        <a:solidFill>
          <a:schemeClr val="accent1"/>
        </a:solidFill>
      </dgm:spPr>
    </dgm:pt>
    <dgm:pt modelId="{ADF02C13-F63E-4697-8B3A-8D62AF688BA1}" type="pres">
      <dgm:prSet presAssocID="{34818555-2438-453A-8BF4-B90CAE36E87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oud Computing"/>
        </a:ext>
      </dgm:extLst>
    </dgm:pt>
    <dgm:pt modelId="{90D6A926-CC1B-455C-95AA-B1E4831FC1F1}" type="pres">
      <dgm:prSet presAssocID="{34818555-2438-453A-8BF4-B90CAE36E87A}" presName="spaceRect" presStyleCnt="0"/>
      <dgm:spPr/>
    </dgm:pt>
    <dgm:pt modelId="{FC9DD7A4-08B4-4466-9F1B-CD7954C82DFB}" type="pres">
      <dgm:prSet presAssocID="{34818555-2438-453A-8BF4-B90CAE36E87A}" presName="textRect" presStyleLbl="revTx" presStyleIdx="1" presStyleCnt="4">
        <dgm:presLayoutVars>
          <dgm:chMax val="1"/>
          <dgm:chPref val="1"/>
        </dgm:presLayoutVars>
      </dgm:prSet>
      <dgm:spPr/>
    </dgm:pt>
    <dgm:pt modelId="{02C30079-9187-40AC-8B15-9ADA18717E60}" type="pres">
      <dgm:prSet presAssocID="{DDF15B51-6E0D-4574-AD07-342243045743}" presName="sibTrans" presStyleLbl="sibTrans2D1" presStyleIdx="0" presStyleCnt="0"/>
      <dgm:spPr/>
    </dgm:pt>
    <dgm:pt modelId="{D162647A-710A-46B7-B155-8DB6F92C907D}" type="pres">
      <dgm:prSet presAssocID="{5FC5785E-70B0-4E87-B1C0-4D0AAC2358A7}" presName="compNode" presStyleCnt="0"/>
      <dgm:spPr/>
    </dgm:pt>
    <dgm:pt modelId="{D2C77A15-B042-483A-B219-2B380D54814D}" type="pres">
      <dgm:prSet presAssocID="{5FC5785E-70B0-4E87-B1C0-4D0AAC2358A7}" presName="iconBgRect" presStyleLbl="bgShp" presStyleIdx="2" presStyleCnt="4"/>
      <dgm:spPr/>
    </dgm:pt>
    <dgm:pt modelId="{11B31FA6-8875-412C-850F-1427B7FE0293}" type="pres">
      <dgm:prSet presAssocID="{5FC5785E-70B0-4E87-B1C0-4D0AAC2358A7}"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ecurity Camera"/>
        </a:ext>
      </dgm:extLst>
    </dgm:pt>
    <dgm:pt modelId="{E47D3490-9E77-4822-B2F0-9E2E2A216E48}" type="pres">
      <dgm:prSet presAssocID="{5FC5785E-70B0-4E87-B1C0-4D0AAC2358A7}" presName="spaceRect" presStyleCnt="0"/>
      <dgm:spPr/>
    </dgm:pt>
    <dgm:pt modelId="{5A621867-57E5-480C-982C-CEAEA01AE167}" type="pres">
      <dgm:prSet presAssocID="{5FC5785E-70B0-4E87-B1C0-4D0AAC2358A7}" presName="textRect" presStyleLbl="revTx" presStyleIdx="2" presStyleCnt="4">
        <dgm:presLayoutVars>
          <dgm:chMax val="1"/>
          <dgm:chPref val="1"/>
        </dgm:presLayoutVars>
      </dgm:prSet>
      <dgm:spPr/>
    </dgm:pt>
    <dgm:pt modelId="{D804FAA9-2FCF-429F-B131-C73F513723A0}" type="pres">
      <dgm:prSet presAssocID="{700B9928-322C-4AD7-AF72-E9D2CA87D703}" presName="sibTrans" presStyleLbl="sibTrans2D1" presStyleIdx="0" presStyleCnt="0"/>
      <dgm:spPr/>
    </dgm:pt>
    <dgm:pt modelId="{9CC51024-D921-4C0B-90E6-2B28514DF807}" type="pres">
      <dgm:prSet presAssocID="{32231D5F-8A28-4F3E-8E50-661EE0F15142}" presName="compNode" presStyleCnt="0"/>
      <dgm:spPr/>
    </dgm:pt>
    <dgm:pt modelId="{2A853CDE-8791-45C5-ACF5-64D2E549D1E0}" type="pres">
      <dgm:prSet presAssocID="{32231D5F-8A28-4F3E-8E50-661EE0F15142}" presName="iconBgRect" presStyleLbl="bgShp" presStyleIdx="3" presStyleCnt="4"/>
      <dgm:spPr/>
    </dgm:pt>
    <dgm:pt modelId="{B2AA183C-49D5-4EA1-95E6-ADBDFD5E005C}" type="pres">
      <dgm:prSet presAssocID="{32231D5F-8A28-4F3E-8E50-661EE0F1514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Angry Face with No Fill"/>
        </a:ext>
      </dgm:extLst>
    </dgm:pt>
    <dgm:pt modelId="{705EE677-843B-4417-9D3E-F906FAF5AF9E}" type="pres">
      <dgm:prSet presAssocID="{32231D5F-8A28-4F3E-8E50-661EE0F15142}" presName="spaceRect" presStyleCnt="0"/>
      <dgm:spPr/>
    </dgm:pt>
    <dgm:pt modelId="{5A560751-8E6D-4837-9E5E-8FE0A3A9163B}" type="pres">
      <dgm:prSet presAssocID="{32231D5F-8A28-4F3E-8E50-661EE0F15142}" presName="textRect" presStyleLbl="revTx" presStyleIdx="3" presStyleCnt="4">
        <dgm:presLayoutVars>
          <dgm:chMax val="1"/>
          <dgm:chPref val="1"/>
        </dgm:presLayoutVars>
      </dgm:prSet>
      <dgm:spPr/>
    </dgm:pt>
  </dgm:ptLst>
  <dgm:cxnLst>
    <dgm:cxn modelId="{AD0FAB04-5A56-4ECD-9FAC-4F482DB5B820}" type="presOf" srcId="{700B9928-322C-4AD7-AF72-E9D2CA87D703}" destId="{D804FAA9-2FCF-429F-B131-C73F513723A0}" srcOrd="0" destOrd="0" presId="urn:microsoft.com/office/officeart/2018/2/layout/IconCircleList"/>
    <dgm:cxn modelId="{EE2B452E-3C98-4C5D-AE75-B7C9FD5E6F69}" type="presOf" srcId="{32231D5F-8A28-4F3E-8E50-661EE0F15142}" destId="{5A560751-8E6D-4837-9E5E-8FE0A3A9163B}" srcOrd="0" destOrd="0" presId="urn:microsoft.com/office/officeart/2018/2/layout/IconCircleList"/>
    <dgm:cxn modelId="{FDAAF15D-8B08-4405-8D3D-85D7876303D7}" type="presOf" srcId="{55A630B4-3A3A-4D1B-9E0D-481ADB700823}" destId="{53B18FD3-27C0-4D81-839B-1201E72E362E}" srcOrd="0" destOrd="0" presId="urn:microsoft.com/office/officeart/2018/2/layout/IconCircleList"/>
    <dgm:cxn modelId="{AAED0D6D-2639-41DE-AF36-FDC119E9F14E}" type="presOf" srcId="{F73AC291-2239-4B7C-A8BC-B3B32DB510C8}" destId="{B842F21D-9DEC-4B54-A5FA-99B6AE8074A7}" srcOrd="0" destOrd="0" presId="urn:microsoft.com/office/officeart/2018/2/layout/IconCircleList"/>
    <dgm:cxn modelId="{0DA0CF54-AF4B-4FE9-BE7F-DE335A019C8C}" srcId="{F73AC291-2239-4B7C-A8BC-B3B32DB510C8}" destId="{5FC5785E-70B0-4E87-B1C0-4D0AAC2358A7}" srcOrd="2" destOrd="0" parTransId="{C5614A06-2377-461A-9273-6740ED80FEE3}" sibTransId="{700B9928-322C-4AD7-AF72-E9D2CA87D703}"/>
    <dgm:cxn modelId="{7AE1798A-B371-4708-B117-FC1AD1BA4E60}" srcId="{F73AC291-2239-4B7C-A8BC-B3B32DB510C8}" destId="{32231D5F-8A28-4F3E-8E50-661EE0F15142}" srcOrd="3" destOrd="0" parTransId="{8AB13074-34F2-40E1-AE41-5B2FFE0B2692}" sibTransId="{E816A686-C844-47AD-9F09-2F788B3B3A5D}"/>
    <dgm:cxn modelId="{A8FAE98C-51D0-4F45-9088-012D72BF2F0F}" type="presOf" srcId="{40E8F4E6-42E1-433B-983D-3DA2697FBE54}" destId="{F30AAF65-1A26-4E27-A8E0-DD496EFC1564}" srcOrd="0" destOrd="0" presId="urn:microsoft.com/office/officeart/2018/2/layout/IconCircleList"/>
    <dgm:cxn modelId="{E62057A6-E118-49C5-8145-F8370ACD9677}" type="presOf" srcId="{5FC5785E-70B0-4E87-B1C0-4D0AAC2358A7}" destId="{5A621867-57E5-480C-982C-CEAEA01AE167}" srcOrd="0" destOrd="0" presId="urn:microsoft.com/office/officeart/2018/2/layout/IconCircleList"/>
    <dgm:cxn modelId="{2431F1A9-DCAD-45F5-BCE0-34149B6B8613}" type="presOf" srcId="{34818555-2438-453A-8BF4-B90CAE36E87A}" destId="{FC9DD7A4-08B4-4466-9F1B-CD7954C82DFB}" srcOrd="0" destOrd="0" presId="urn:microsoft.com/office/officeart/2018/2/layout/IconCircleList"/>
    <dgm:cxn modelId="{300ED4B7-8F52-43A8-A106-A482EEA22D50}" type="presOf" srcId="{DDF15B51-6E0D-4574-AD07-342243045743}" destId="{02C30079-9187-40AC-8B15-9ADA18717E60}" srcOrd="0" destOrd="0" presId="urn:microsoft.com/office/officeart/2018/2/layout/IconCircleList"/>
    <dgm:cxn modelId="{63B282E5-683E-4CEA-90C1-5990974A8DAC}" srcId="{F73AC291-2239-4B7C-A8BC-B3B32DB510C8}" destId="{40E8F4E6-42E1-433B-983D-3DA2697FBE54}" srcOrd="0" destOrd="0" parTransId="{95E108BB-E734-4EF2-93FA-C458EC6CC77A}" sibTransId="{55A630B4-3A3A-4D1B-9E0D-481ADB700823}"/>
    <dgm:cxn modelId="{A5D2D7F8-0353-47BE-8D4A-0CCCBCB95095}" srcId="{F73AC291-2239-4B7C-A8BC-B3B32DB510C8}" destId="{34818555-2438-453A-8BF4-B90CAE36E87A}" srcOrd="1" destOrd="0" parTransId="{5B4917B9-87FD-42A5-92DA-D778455BBE96}" sibTransId="{DDF15B51-6E0D-4574-AD07-342243045743}"/>
    <dgm:cxn modelId="{98350C51-1287-4690-8BA8-B2C4C1A78853}" type="presParOf" srcId="{B842F21D-9DEC-4B54-A5FA-99B6AE8074A7}" destId="{EB635924-E0ED-4FBB-AEA0-D4B103771198}" srcOrd="0" destOrd="0" presId="urn:microsoft.com/office/officeart/2018/2/layout/IconCircleList"/>
    <dgm:cxn modelId="{395FBCEE-90AC-4889-80CA-7A2D0C0C655B}" type="presParOf" srcId="{EB635924-E0ED-4FBB-AEA0-D4B103771198}" destId="{C2A5E85F-5D36-469D-ABC4-5ECB20D6D1C2}" srcOrd="0" destOrd="0" presId="urn:microsoft.com/office/officeart/2018/2/layout/IconCircleList"/>
    <dgm:cxn modelId="{C4936D42-193B-48D4-BEAF-E64659619D55}" type="presParOf" srcId="{C2A5E85F-5D36-469D-ABC4-5ECB20D6D1C2}" destId="{69DA8F78-6E46-4AEF-82C9-614322227C4B}" srcOrd="0" destOrd="0" presId="urn:microsoft.com/office/officeart/2018/2/layout/IconCircleList"/>
    <dgm:cxn modelId="{7C1DC517-7981-4059-9735-CFC78105373B}" type="presParOf" srcId="{C2A5E85F-5D36-469D-ABC4-5ECB20D6D1C2}" destId="{A91A8D41-847F-4082-9F03-CA114EB78C0B}" srcOrd="1" destOrd="0" presId="urn:microsoft.com/office/officeart/2018/2/layout/IconCircleList"/>
    <dgm:cxn modelId="{7CA97171-EDC8-498F-8D76-FE41FAB4C88E}" type="presParOf" srcId="{C2A5E85F-5D36-469D-ABC4-5ECB20D6D1C2}" destId="{114A507F-0891-48E8-BCF3-63EE591A3EC2}" srcOrd="2" destOrd="0" presId="urn:microsoft.com/office/officeart/2018/2/layout/IconCircleList"/>
    <dgm:cxn modelId="{63B963B2-AA81-4886-A482-716D0BCE49F1}" type="presParOf" srcId="{C2A5E85F-5D36-469D-ABC4-5ECB20D6D1C2}" destId="{F30AAF65-1A26-4E27-A8E0-DD496EFC1564}" srcOrd="3" destOrd="0" presId="urn:microsoft.com/office/officeart/2018/2/layout/IconCircleList"/>
    <dgm:cxn modelId="{0A15C42E-3750-414C-8EA3-071CA49B3CB7}" type="presParOf" srcId="{EB635924-E0ED-4FBB-AEA0-D4B103771198}" destId="{53B18FD3-27C0-4D81-839B-1201E72E362E}" srcOrd="1" destOrd="0" presId="urn:microsoft.com/office/officeart/2018/2/layout/IconCircleList"/>
    <dgm:cxn modelId="{AEEE2647-4119-42A4-8A2D-514F975F0C37}" type="presParOf" srcId="{EB635924-E0ED-4FBB-AEA0-D4B103771198}" destId="{E5A01F8A-B8D1-4AFA-B6E3-97DBFD27A2F9}" srcOrd="2" destOrd="0" presId="urn:microsoft.com/office/officeart/2018/2/layout/IconCircleList"/>
    <dgm:cxn modelId="{442509DC-CAD3-405F-894B-F3B879B8495A}" type="presParOf" srcId="{E5A01F8A-B8D1-4AFA-B6E3-97DBFD27A2F9}" destId="{A686AA44-4C64-4CB4-8F35-DE1294580EC0}" srcOrd="0" destOrd="0" presId="urn:microsoft.com/office/officeart/2018/2/layout/IconCircleList"/>
    <dgm:cxn modelId="{FADE4D03-F6F6-4CB6-96DB-725A0BDA9720}" type="presParOf" srcId="{E5A01F8A-B8D1-4AFA-B6E3-97DBFD27A2F9}" destId="{ADF02C13-F63E-4697-8B3A-8D62AF688BA1}" srcOrd="1" destOrd="0" presId="urn:microsoft.com/office/officeart/2018/2/layout/IconCircleList"/>
    <dgm:cxn modelId="{FC2E0471-CFAE-4352-AAF8-322AE95E2336}" type="presParOf" srcId="{E5A01F8A-B8D1-4AFA-B6E3-97DBFD27A2F9}" destId="{90D6A926-CC1B-455C-95AA-B1E4831FC1F1}" srcOrd="2" destOrd="0" presId="urn:microsoft.com/office/officeart/2018/2/layout/IconCircleList"/>
    <dgm:cxn modelId="{BCE61F63-693C-4168-A0E4-08D9291B2C2E}" type="presParOf" srcId="{E5A01F8A-B8D1-4AFA-B6E3-97DBFD27A2F9}" destId="{FC9DD7A4-08B4-4466-9F1B-CD7954C82DFB}" srcOrd="3" destOrd="0" presId="urn:microsoft.com/office/officeart/2018/2/layout/IconCircleList"/>
    <dgm:cxn modelId="{28D082C3-2DA0-4F4F-B3AC-094E2EFAA195}" type="presParOf" srcId="{EB635924-E0ED-4FBB-AEA0-D4B103771198}" destId="{02C30079-9187-40AC-8B15-9ADA18717E60}" srcOrd="3" destOrd="0" presId="urn:microsoft.com/office/officeart/2018/2/layout/IconCircleList"/>
    <dgm:cxn modelId="{91B922D8-7BFF-4A60-AF5F-05B712E54519}" type="presParOf" srcId="{EB635924-E0ED-4FBB-AEA0-D4B103771198}" destId="{D162647A-710A-46B7-B155-8DB6F92C907D}" srcOrd="4" destOrd="0" presId="urn:microsoft.com/office/officeart/2018/2/layout/IconCircleList"/>
    <dgm:cxn modelId="{D5511939-DE90-4373-94F8-20950899407B}" type="presParOf" srcId="{D162647A-710A-46B7-B155-8DB6F92C907D}" destId="{D2C77A15-B042-483A-B219-2B380D54814D}" srcOrd="0" destOrd="0" presId="urn:microsoft.com/office/officeart/2018/2/layout/IconCircleList"/>
    <dgm:cxn modelId="{4F5B9CCC-22A4-4936-BE73-172ED762BAD7}" type="presParOf" srcId="{D162647A-710A-46B7-B155-8DB6F92C907D}" destId="{11B31FA6-8875-412C-850F-1427B7FE0293}" srcOrd="1" destOrd="0" presId="urn:microsoft.com/office/officeart/2018/2/layout/IconCircleList"/>
    <dgm:cxn modelId="{2E45FE16-583B-42FD-8D72-26B33D5349BE}" type="presParOf" srcId="{D162647A-710A-46B7-B155-8DB6F92C907D}" destId="{E47D3490-9E77-4822-B2F0-9E2E2A216E48}" srcOrd="2" destOrd="0" presId="urn:microsoft.com/office/officeart/2018/2/layout/IconCircleList"/>
    <dgm:cxn modelId="{A73A343C-4B10-4BFD-BC3A-5689488FCDBD}" type="presParOf" srcId="{D162647A-710A-46B7-B155-8DB6F92C907D}" destId="{5A621867-57E5-480C-982C-CEAEA01AE167}" srcOrd="3" destOrd="0" presId="urn:microsoft.com/office/officeart/2018/2/layout/IconCircleList"/>
    <dgm:cxn modelId="{47D7BB78-0FB8-4F2E-BA46-655C73DB928B}" type="presParOf" srcId="{EB635924-E0ED-4FBB-AEA0-D4B103771198}" destId="{D804FAA9-2FCF-429F-B131-C73F513723A0}" srcOrd="5" destOrd="0" presId="urn:microsoft.com/office/officeart/2018/2/layout/IconCircleList"/>
    <dgm:cxn modelId="{9040DB3D-A88C-4C18-8761-B362826CB0B1}" type="presParOf" srcId="{EB635924-E0ED-4FBB-AEA0-D4B103771198}" destId="{9CC51024-D921-4C0B-90E6-2B28514DF807}" srcOrd="6" destOrd="0" presId="urn:microsoft.com/office/officeart/2018/2/layout/IconCircleList"/>
    <dgm:cxn modelId="{FB65558A-1D78-45D7-8341-A7E10AB94919}" type="presParOf" srcId="{9CC51024-D921-4C0B-90E6-2B28514DF807}" destId="{2A853CDE-8791-45C5-ACF5-64D2E549D1E0}" srcOrd="0" destOrd="0" presId="urn:microsoft.com/office/officeart/2018/2/layout/IconCircleList"/>
    <dgm:cxn modelId="{361F5D67-6D7E-495C-A35E-13213186F730}" type="presParOf" srcId="{9CC51024-D921-4C0B-90E6-2B28514DF807}" destId="{B2AA183C-49D5-4EA1-95E6-ADBDFD5E005C}" srcOrd="1" destOrd="0" presId="urn:microsoft.com/office/officeart/2018/2/layout/IconCircleList"/>
    <dgm:cxn modelId="{F348014C-D540-4B25-8854-06DFB34DECB5}" type="presParOf" srcId="{9CC51024-D921-4C0B-90E6-2B28514DF807}" destId="{705EE677-843B-4417-9D3E-F906FAF5AF9E}" srcOrd="2" destOrd="0" presId="urn:microsoft.com/office/officeart/2018/2/layout/IconCircleList"/>
    <dgm:cxn modelId="{5CA82D28-69CC-43E9-9D38-1898688A4FB8}" type="presParOf" srcId="{9CC51024-D921-4C0B-90E6-2B28514DF807}" destId="{5A560751-8E6D-4837-9E5E-8FE0A3A9163B}"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D2FE20-6A43-487D-9F7E-B18418508CA1}"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7023366-4D1E-46FE-A757-E04AA1C5600B}">
      <dgm:prSet custT="1"/>
      <dgm:spPr/>
      <dgm:t>
        <a:bodyPr/>
        <a:lstStyle/>
        <a:p>
          <a:pPr>
            <a:lnSpc>
              <a:spcPct val="100000"/>
            </a:lnSpc>
          </a:pPr>
          <a:r>
            <a:rPr lang="de-DE" sz="1600" dirty="0" err="1">
              <a:solidFill>
                <a:schemeClr val="accent2"/>
              </a:solidFill>
            </a:rPr>
            <a:t>Inquiry-driven</a:t>
          </a:r>
          <a:r>
            <a:rPr lang="de-DE" sz="1600" dirty="0">
              <a:solidFill>
                <a:schemeClr val="accent2"/>
              </a:solidFill>
            </a:rPr>
            <a:t> </a:t>
          </a:r>
          <a:endParaRPr lang="en-GB" sz="1600" dirty="0">
            <a:solidFill>
              <a:schemeClr val="accent2"/>
            </a:solidFill>
          </a:endParaRPr>
        </a:p>
      </dgm:t>
    </dgm:pt>
    <dgm:pt modelId="{0B5BE98B-22DF-4123-A00B-DBBB0FC513CE}" type="parTrans" cxnId="{938A0CE8-992E-4254-A27A-BAF3F09E61E9}">
      <dgm:prSet/>
      <dgm:spPr/>
      <dgm:t>
        <a:bodyPr/>
        <a:lstStyle/>
        <a:p>
          <a:endParaRPr lang="en-US"/>
        </a:p>
      </dgm:t>
    </dgm:pt>
    <dgm:pt modelId="{F22E6664-BED3-4DFD-BE43-2E5F5788BD14}" type="sibTrans" cxnId="{938A0CE8-992E-4254-A27A-BAF3F09E61E9}">
      <dgm:prSet/>
      <dgm:spPr/>
      <dgm:t>
        <a:bodyPr/>
        <a:lstStyle/>
        <a:p>
          <a:pPr>
            <a:lnSpc>
              <a:spcPct val="100000"/>
            </a:lnSpc>
          </a:pPr>
          <a:endParaRPr lang="en-US"/>
        </a:p>
      </dgm:t>
    </dgm:pt>
    <dgm:pt modelId="{0B660E83-40DB-474F-8DB6-94B7D493CADE}">
      <dgm:prSet custT="1"/>
      <dgm:spPr/>
      <dgm:t>
        <a:bodyPr/>
        <a:lstStyle/>
        <a:p>
          <a:pPr>
            <a:lnSpc>
              <a:spcPct val="100000"/>
            </a:lnSpc>
          </a:pPr>
          <a:r>
            <a:rPr lang="de-DE" sz="1600" dirty="0" err="1">
              <a:solidFill>
                <a:schemeClr val="accent1"/>
              </a:solidFill>
            </a:rPr>
            <a:t>Seeks</a:t>
          </a:r>
          <a:r>
            <a:rPr lang="de-DE" sz="1600" dirty="0">
              <a:solidFill>
                <a:schemeClr val="accent1"/>
              </a:solidFill>
            </a:rPr>
            <a:t> out </a:t>
          </a:r>
          <a:r>
            <a:rPr lang="de-DE" sz="1600" dirty="0" err="1">
              <a:solidFill>
                <a:schemeClr val="accent1"/>
              </a:solidFill>
            </a:rPr>
            <a:t>conflicting</a:t>
          </a:r>
          <a:r>
            <a:rPr lang="de-DE" sz="1600" dirty="0">
              <a:solidFill>
                <a:schemeClr val="accent1"/>
              </a:solidFill>
            </a:rPr>
            <a:t> </a:t>
          </a:r>
          <a:r>
            <a:rPr lang="de-DE" sz="1600" dirty="0" err="1">
              <a:solidFill>
                <a:schemeClr val="accent1"/>
              </a:solidFill>
            </a:rPr>
            <a:t>information</a:t>
          </a:r>
          <a:endParaRPr lang="en-GB" sz="1600" dirty="0">
            <a:solidFill>
              <a:schemeClr val="accent1"/>
            </a:solidFill>
          </a:endParaRPr>
        </a:p>
      </dgm:t>
    </dgm:pt>
    <dgm:pt modelId="{C45DA943-F100-4603-AFD4-0A9F5B6174C0}" type="parTrans" cxnId="{9FD49067-355C-4EBC-A7EA-8EFD9EC61F5A}">
      <dgm:prSet/>
      <dgm:spPr/>
      <dgm:t>
        <a:bodyPr/>
        <a:lstStyle/>
        <a:p>
          <a:endParaRPr lang="en-US"/>
        </a:p>
      </dgm:t>
    </dgm:pt>
    <dgm:pt modelId="{0AF64D90-21BF-453C-89F2-91F11B883F57}" type="sibTrans" cxnId="{9FD49067-355C-4EBC-A7EA-8EFD9EC61F5A}">
      <dgm:prSet/>
      <dgm:spPr/>
      <dgm:t>
        <a:bodyPr/>
        <a:lstStyle/>
        <a:p>
          <a:pPr>
            <a:lnSpc>
              <a:spcPct val="100000"/>
            </a:lnSpc>
          </a:pPr>
          <a:endParaRPr lang="en-US"/>
        </a:p>
      </dgm:t>
    </dgm:pt>
    <dgm:pt modelId="{C61F8A73-E8E4-4A01-B779-0AF62F1FB972}">
      <dgm:prSet custT="1"/>
      <dgm:spPr/>
      <dgm:t>
        <a:bodyPr/>
        <a:lstStyle/>
        <a:p>
          <a:pPr>
            <a:lnSpc>
              <a:spcPct val="100000"/>
            </a:lnSpc>
          </a:pPr>
          <a:r>
            <a:rPr lang="en-GB" sz="1600" dirty="0"/>
            <a:t>Willing to revise their views when new evidence emerges</a:t>
          </a:r>
          <a:endParaRPr lang="en-GB" sz="1600" dirty="0">
            <a:solidFill>
              <a:schemeClr val="accent4"/>
            </a:solidFill>
          </a:endParaRPr>
        </a:p>
      </dgm:t>
    </dgm:pt>
    <dgm:pt modelId="{21C88986-7304-4462-8FA3-129067A15F4E}" type="parTrans" cxnId="{ACCD8F99-1CA1-4C8D-98E8-DD58FFACF8CA}">
      <dgm:prSet/>
      <dgm:spPr/>
      <dgm:t>
        <a:bodyPr/>
        <a:lstStyle/>
        <a:p>
          <a:endParaRPr lang="en-US"/>
        </a:p>
      </dgm:t>
    </dgm:pt>
    <dgm:pt modelId="{F6AC9D97-FC6E-4DE9-9455-39F5590C076C}" type="sibTrans" cxnId="{ACCD8F99-1CA1-4C8D-98E8-DD58FFACF8CA}">
      <dgm:prSet/>
      <dgm:spPr/>
      <dgm:t>
        <a:bodyPr/>
        <a:lstStyle/>
        <a:p>
          <a:pPr>
            <a:lnSpc>
              <a:spcPct val="100000"/>
            </a:lnSpc>
          </a:pPr>
          <a:endParaRPr lang="en-US"/>
        </a:p>
      </dgm:t>
    </dgm:pt>
    <dgm:pt modelId="{EE74DD0F-E3BB-4FF3-865C-B77EEF804785}">
      <dgm:prSet custT="1"/>
      <dgm:spPr/>
      <dgm:t>
        <a:bodyPr/>
        <a:lstStyle/>
        <a:p>
          <a:pPr>
            <a:lnSpc>
              <a:spcPct val="100000"/>
            </a:lnSpc>
          </a:pPr>
          <a:r>
            <a:rPr lang="en-US" sz="1600" dirty="0">
              <a:solidFill>
                <a:schemeClr val="accent4"/>
              </a:solidFill>
            </a:rPr>
            <a:t>Actively looks for uncertainties, possible harms, and opportunities</a:t>
          </a:r>
          <a:endParaRPr lang="en-GB" sz="1600" dirty="0">
            <a:solidFill>
              <a:schemeClr val="accent4"/>
            </a:solidFill>
          </a:endParaRPr>
        </a:p>
      </dgm:t>
    </dgm:pt>
    <dgm:pt modelId="{90D91310-547A-43BE-80FD-5AB9426B5601}" type="parTrans" cxnId="{0F5A8566-CFA3-4452-BCC7-337128DC3447}">
      <dgm:prSet/>
      <dgm:spPr/>
      <dgm:t>
        <a:bodyPr/>
        <a:lstStyle/>
        <a:p>
          <a:endParaRPr lang="en-US"/>
        </a:p>
      </dgm:t>
    </dgm:pt>
    <dgm:pt modelId="{3B0AF428-1B86-42F7-B49C-D6CB7111C21A}" type="sibTrans" cxnId="{0F5A8566-CFA3-4452-BCC7-337128DC3447}">
      <dgm:prSet/>
      <dgm:spPr/>
      <dgm:t>
        <a:bodyPr/>
        <a:lstStyle/>
        <a:p>
          <a:endParaRPr lang="en-US"/>
        </a:p>
      </dgm:t>
    </dgm:pt>
    <dgm:pt modelId="{D8BB597F-36AE-4E6D-9723-780035C87269}" type="pres">
      <dgm:prSet presAssocID="{E1D2FE20-6A43-487D-9F7E-B18418508CA1}" presName="root" presStyleCnt="0">
        <dgm:presLayoutVars>
          <dgm:dir/>
          <dgm:resizeHandles val="exact"/>
        </dgm:presLayoutVars>
      </dgm:prSet>
      <dgm:spPr/>
    </dgm:pt>
    <dgm:pt modelId="{A8F11055-EAAE-43C5-8EF0-6E6723CAEF41}" type="pres">
      <dgm:prSet presAssocID="{E1D2FE20-6A43-487D-9F7E-B18418508CA1}" presName="container" presStyleCnt="0">
        <dgm:presLayoutVars>
          <dgm:dir/>
          <dgm:resizeHandles val="exact"/>
        </dgm:presLayoutVars>
      </dgm:prSet>
      <dgm:spPr/>
    </dgm:pt>
    <dgm:pt modelId="{78B371B6-3CA1-4199-BB04-66A1042BD9CC}" type="pres">
      <dgm:prSet presAssocID="{F7023366-4D1E-46FE-A757-E04AA1C5600B}" presName="compNode" presStyleCnt="0"/>
      <dgm:spPr/>
    </dgm:pt>
    <dgm:pt modelId="{4B1F0972-72EA-475A-AB24-125841C731C5}" type="pres">
      <dgm:prSet presAssocID="{F7023366-4D1E-46FE-A757-E04AA1C5600B}" presName="iconBgRect" presStyleLbl="bgShp" presStyleIdx="0" presStyleCnt="4"/>
      <dgm:spPr>
        <a:solidFill>
          <a:schemeClr val="accent2"/>
        </a:solidFill>
      </dgm:spPr>
    </dgm:pt>
    <dgm:pt modelId="{21C0F8EA-FAAA-47CF-9230-702278C0097F}" type="pres">
      <dgm:prSet presAssocID="{F7023366-4D1E-46FE-A757-E04AA1C5600B}"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B00B20C8-B437-4517-A64B-444A442EE797}" type="pres">
      <dgm:prSet presAssocID="{F7023366-4D1E-46FE-A757-E04AA1C5600B}" presName="spaceRect" presStyleCnt="0"/>
      <dgm:spPr/>
    </dgm:pt>
    <dgm:pt modelId="{E6DF8237-873C-46FF-AC11-9AD5C8202AA1}" type="pres">
      <dgm:prSet presAssocID="{F7023366-4D1E-46FE-A757-E04AA1C5600B}" presName="textRect" presStyleLbl="revTx" presStyleIdx="0" presStyleCnt="4">
        <dgm:presLayoutVars>
          <dgm:chMax val="1"/>
          <dgm:chPref val="1"/>
        </dgm:presLayoutVars>
      </dgm:prSet>
      <dgm:spPr/>
    </dgm:pt>
    <dgm:pt modelId="{710D64F1-29A4-47A0-ADD0-AC9FCEA14158}" type="pres">
      <dgm:prSet presAssocID="{F22E6664-BED3-4DFD-BE43-2E5F5788BD14}" presName="sibTrans" presStyleLbl="sibTrans2D1" presStyleIdx="0" presStyleCnt="0"/>
      <dgm:spPr/>
    </dgm:pt>
    <dgm:pt modelId="{82B10A79-CE49-4A72-84A5-964F28A460C3}" type="pres">
      <dgm:prSet presAssocID="{0B660E83-40DB-474F-8DB6-94B7D493CADE}" presName="compNode" presStyleCnt="0"/>
      <dgm:spPr/>
    </dgm:pt>
    <dgm:pt modelId="{176C6DC6-59B7-455E-9F29-4DA4622BEC25}" type="pres">
      <dgm:prSet presAssocID="{0B660E83-40DB-474F-8DB6-94B7D493CADE}" presName="iconBgRect" presStyleLbl="bgShp" presStyleIdx="1" presStyleCnt="4"/>
      <dgm:spPr>
        <a:solidFill>
          <a:schemeClr val="accent1"/>
        </a:solidFill>
      </dgm:spPr>
    </dgm:pt>
    <dgm:pt modelId="{8E5C0ABC-640E-4888-995E-F0D075F18F2B}" type="pres">
      <dgm:prSet presAssocID="{0B660E83-40DB-474F-8DB6-94B7D493CAD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lp"/>
        </a:ext>
      </dgm:extLst>
    </dgm:pt>
    <dgm:pt modelId="{B142F597-B1CC-482C-90ED-DCC0678CA2DF}" type="pres">
      <dgm:prSet presAssocID="{0B660E83-40DB-474F-8DB6-94B7D493CADE}" presName="spaceRect" presStyleCnt="0"/>
      <dgm:spPr/>
    </dgm:pt>
    <dgm:pt modelId="{0EADC83F-F7E2-4C15-A2BF-A40B724EFCE8}" type="pres">
      <dgm:prSet presAssocID="{0B660E83-40DB-474F-8DB6-94B7D493CADE}" presName="textRect" presStyleLbl="revTx" presStyleIdx="1" presStyleCnt="4">
        <dgm:presLayoutVars>
          <dgm:chMax val="1"/>
          <dgm:chPref val="1"/>
        </dgm:presLayoutVars>
      </dgm:prSet>
      <dgm:spPr/>
    </dgm:pt>
    <dgm:pt modelId="{77BFEC90-9189-4E37-A79A-9EC3163F78D0}" type="pres">
      <dgm:prSet presAssocID="{0AF64D90-21BF-453C-89F2-91F11B883F57}" presName="sibTrans" presStyleLbl="sibTrans2D1" presStyleIdx="0" presStyleCnt="0"/>
      <dgm:spPr/>
    </dgm:pt>
    <dgm:pt modelId="{4987696A-8530-4DC9-A275-428D38F5C419}" type="pres">
      <dgm:prSet presAssocID="{C61F8A73-E8E4-4A01-B779-0AF62F1FB972}" presName="compNode" presStyleCnt="0"/>
      <dgm:spPr/>
    </dgm:pt>
    <dgm:pt modelId="{52798D71-8745-4307-8A47-25711CD682BE}" type="pres">
      <dgm:prSet presAssocID="{C61F8A73-E8E4-4A01-B779-0AF62F1FB972}" presName="iconBgRect" presStyleLbl="bgShp" presStyleIdx="2" presStyleCnt="4"/>
      <dgm:spPr>
        <a:solidFill>
          <a:schemeClr val="accent4"/>
        </a:solidFill>
      </dgm:spPr>
    </dgm:pt>
    <dgm:pt modelId="{667AD404-8E9F-4F8D-8FCD-3F6DCA59B7C6}" type="pres">
      <dgm:prSet presAssocID="{C61F8A73-E8E4-4A01-B779-0AF62F1FB97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äkchen"/>
        </a:ext>
      </dgm:extLst>
    </dgm:pt>
    <dgm:pt modelId="{A3489DFB-6901-4133-80F5-B5FD8FABBDF8}" type="pres">
      <dgm:prSet presAssocID="{C61F8A73-E8E4-4A01-B779-0AF62F1FB972}" presName="spaceRect" presStyleCnt="0"/>
      <dgm:spPr/>
    </dgm:pt>
    <dgm:pt modelId="{8FFEA1D8-C7A7-4FB9-AD6E-F92389D5B5AF}" type="pres">
      <dgm:prSet presAssocID="{C61F8A73-E8E4-4A01-B779-0AF62F1FB972}" presName="textRect" presStyleLbl="revTx" presStyleIdx="2" presStyleCnt="4">
        <dgm:presLayoutVars>
          <dgm:chMax val="1"/>
          <dgm:chPref val="1"/>
        </dgm:presLayoutVars>
      </dgm:prSet>
      <dgm:spPr/>
    </dgm:pt>
    <dgm:pt modelId="{9579395B-6C2C-48C7-89CD-AAB1772E896D}" type="pres">
      <dgm:prSet presAssocID="{F6AC9D97-FC6E-4DE9-9455-39F5590C076C}" presName="sibTrans" presStyleLbl="sibTrans2D1" presStyleIdx="0" presStyleCnt="0"/>
      <dgm:spPr/>
    </dgm:pt>
    <dgm:pt modelId="{8047D015-F4A5-425F-9102-59707D22B3C6}" type="pres">
      <dgm:prSet presAssocID="{EE74DD0F-E3BB-4FF3-865C-B77EEF804785}" presName="compNode" presStyleCnt="0"/>
      <dgm:spPr/>
    </dgm:pt>
    <dgm:pt modelId="{338F9140-7E05-40CC-AE99-7DDE4CDF9D9E}" type="pres">
      <dgm:prSet presAssocID="{EE74DD0F-E3BB-4FF3-865C-B77EEF804785}" presName="iconBgRect" presStyleLbl="bgShp" presStyleIdx="3" presStyleCnt="4"/>
      <dgm:spPr>
        <a:solidFill>
          <a:schemeClr val="accent5"/>
        </a:solidFill>
      </dgm:spPr>
    </dgm:pt>
    <dgm:pt modelId="{B17EF778-5EAF-45A8-98FD-6501F3B4D1E3}" type="pres">
      <dgm:prSet presAssocID="{EE74DD0F-E3BB-4FF3-865C-B77EEF804785}"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FFAB904B-DDDE-4AA1-BD42-CC742CF484A4}" type="pres">
      <dgm:prSet presAssocID="{EE74DD0F-E3BB-4FF3-865C-B77EEF804785}" presName="spaceRect" presStyleCnt="0"/>
      <dgm:spPr/>
    </dgm:pt>
    <dgm:pt modelId="{A46C47C9-8914-45DC-9796-4595AE9A6878}" type="pres">
      <dgm:prSet presAssocID="{EE74DD0F-E3BB-4FF3-865C-B77EEF804785}" presName="textRect" presStyleLbl="revTx" presStyleIdx="3" presStyleCnt="4">
        <dgm:presLayoutVars>
          <dgm:chMax val="1"/>
          <dgm:chPref val="1"/>
        </dgm:presLayoutVars>
      </dgm:prSet>
      <dgm:spPr/>
    </dgm:pt>
  </dgm:ptLst>
  <dgm:cxnLst>
    <dgm:cxn modelId="{82304243-2A52-42F8-8782-35DC1DDCD5C9}" type="presOf" srcId="{C61F8A73-E8E4-4A01-B779-0AF62F1FB972}" destId="{8FFEA1D8-C7A7-4FB9-AD6E-F92389D5B5AF}" srcOrd="0" destOrd="0" presId="urn:microsoft.com/office/officeart/2018/2/layout/IconCircleList"/>
    <dgm:cxn modelId="{0F5A8566-CFA3-4452-BCC7-337128DC3447}" srcId="{E1D2FE20-6A43-487D-9F7E-B18418508CA1}" destId="{EE74DD0F-E3BB-4FF3-865C-B77EEF804785}" srcOrd="3" destOrd="0" parTransId="{90D91310-547A-43BE-80FD-5AB9426B5601}" sibTransId="{3B0AF428-1B86-42F7-B49C-D6CB7111C21A}"/>
    <dgm:cxn modelId="{9FD49067-355C-4EBC-A7EA-8EFD9EC61F5A}" srcId="{E1D2FE20-6A43-487D-9F7E-B18418508CA1}" destId="{0B660E83-40DB-474F-8DB6-94B7D493CADE}" srcOrd="1" destOrd="0" parTransId="{C45DA943-F100-4603-AFD4-0A9F5B6174C0}" sibTransId="{0AF64D90-21BF-453C-89F2-91F11B883F57}"/>
    <dgm:cxn modelId="{84A9E678-7C16-491D-AFA7-FF990F930984}" type="presOf" srcId="{F22E6664-BED3-4DFD-BE43-2E5F5788BD14}" destId="{710D64F1-29A4-47A0-ADD0-AC9FCEA14158}" srcOrd="0" destOrd="0" presId="urn:microsoft.com/office/officeart/2018/2/layout/IconCircleList"/>
    <dgm:cxn modelId="{442A527B-CA3D-4964-9B21-FB07465800BF}" type="presOf" srcId="{0AF64D90-21BF-453C-89F2-91F11B883F57}" destId="{77BFEC90-9189-4E37-A79A-9EC3163F78D0}" srcOrd="0" destOrd="0" presId="urn:microsoft.com/office/officeart/2018/2/layout/IconCircleList"/>
    <dgm:cxn modelId="{F9B17C88-F16D-4C23-ADE6-2993B1390183}" type="presOf" srcId="{F6AC9D97-FC6E-4DE9-9455-39F5590C076C}" destId="{9579395B-6C2C-48C7-89CD-AAB1772E896D}" srcOrd="0" destOrd="0" presId="urn:microsoft.com/office/officeart/2018/2/layout/IconCircleList"/>
    <dgm:cxn modelId="{ACCD8F99-1CA1-4C8D-98E8-DD58FFACF8CA}" srcId="{E1D2FE20-6A43-487D-9F7E-B18418508CA1}" destId="{C61F8A73-E8E4-4A01-B779-0AF62F1FB972}" srcOrd="2" destOrd="0" parTransId="{21C88986-7304-4462-8FA3-129067A15F4E}" sibTransId="{F6AC9D97-FC6E-4DE9-9455-39F5590C076C}"/>
    <dgm:cxn modelId="{5B8053A9-E5F6-441A-8653-9A062C112FB8}" type="presOf" srcId="{E1D2FE20-6A43-487D-9F7E-B18418508CA1}" destId="{D8BB597F-36AE-4E6D-9723-780035C87269}" srcOrd="0" destOrd="0" presId="urn:microsoft.com/office/officeart/2018/2/layout/IconCircleList"/>
    <dgm:cxn modelId="{520E63B4-F94F-41C1-89A7-23C668CF05F6}" type="presOf" srcId="{0B660E83-40DB-474F-8DB6-94B7D493CADE}" destId="{0EADC83F-F7E2-4C15-A2BF-A40B724EFCE8}" srcOrd="0" destOrd="0" presId="urn:microsoft.com/office/officeart/2018/2/layout/IconCircleList"/>
    <dgm:cxn modelId="{E62609DF-518B-4900-8F8F-BEC570C7EBFD}" type="presOf" srcId="{EE74DD0F-E3BB-4FF3-865C-B77EEF804785}" destId="{A46C47C9-8914-45DC-9796-4595AE9A6878}" srcOrd="0" destOrd="0" presId="urn:microsoft.com/office/officeart/2018/2/layout/IconCircleList"/>
    <dgm:cxn modelId="{938A0CE8-992E-4254-A27A-BAF3F09E61E9}" srcId="{E1D2FE20-6A43-487D-9F7E-B18418508CA1}" destId="{F7023366-4D1E-46FE-A757-E04AA1C5600B}" srcOrd="0" destOrd="0" parTransId="{0B5BE98B-22DF-4123-A00B-DBBB0FC513CE}" sibTransId="{F22E6664-BED3-4DFD-BE43-2E5F5788BD14}"/>
    <dgm:cxn modelId="{87D4B0FB-39D7-470E-8787-85B6C27C350E}" type="presOf" srcId="{F7023366-4D1E-46FE-A757-E04AA1C5600B}" destId="{E6DF8237-873C-46FF-AC11-9AD5C8202AA1}" srcOrd="0" destOrd="0" presId="urn:microsoft.com/office/officeart/2018/2/layout/IconCircleList"/>
    <dgm:cxn modelId="{2A663CD1-3741-40E4-A378-E56D33113EB9}" type="presParOf" srcId="{D8BB597F-36AE-4E6D-9723-780035C87269}" destId="{A8F11055-EAAE-43C5-8EF0-6E6723CAEF41}" srcOrd="0" destOrd="0" presId="urn:microsoft.com/office/officeart/2018/2/layout/IconCircleList"/>
    <dgm:cxn modelId="{B00998FB-AF73-4CFB-AD77-2878FFA1AD59}" type="presParOf" srcId="{A8F11055-EAAE-43C5-8EF0-6E6723CAEF41}" destId="{78B371B6-3CA1-4199-BB04-66A1042BD9CC}" srcOrd="0" destOrd="0" presId="urn:microsoft.com/office/officeart/2018/2/layout/IconCircleList"/>
    <dgm:cxn modelId="{EA6D8ACE-549C-41A1-B783-68A30AE65CA0}" type="presParOf" srcId="{78B371B6-3CA1-4199-BB04-66A1042BD9CC}" destId="{4B1F0972-72EA-475A-AB24-125841C731C5}" srcOrd="0" destOrd="0" presId="urn:microsoft.com/office/officeart/2018/2/layout/IconCircleList"/>
    <dgm:cxn modelId="{C06D77BD-3717-4E3C-9CEF-A00A20CCAFD7}" type="presParOf" srcId="{78B371B6-3CA1-4199-BB04-66A1042BD9CC}" destId="{21C0F8EA-FAAA-47CF-9230-702278C0097F}" srcOrd="1" destOrd="0" presId="urn:microsoft.com/office/officeart/2018/2/layout/IconCircleList"/>
    <dgm:cxn modelId="{7DFD8310-78B9-4B04-8253-EAF2329B4B72}" type="presParOf" srcId="{78B371B6-3CA1-4199-BB04-66A1042BD9CC}" destId="{B00B20C8-B437-4517-A64B-444A442EE797}" srcOrd="2" destOrd="0" presId="urn:microsoft.com/office/officeart/2018/2/layout/IconCircleList"/>
    <dgm:cxn modelId="{4150BA20-83BB-4A27-BDAA-1FE0C9B99223}" type="presParOf" srcId="{78B371B6-3CA1-4199-BB04-66A1042BD9CC}" destId="{E6DF8237-873C-46FF-AC11-9AD5C8202AA1}" srcOrd="3" destOrd="0" presId="urn:microsoft.com/office/officeart/2018/2/layout/IconCircleList"/>
    <dgm:cxn modelId="{678746AD-814F-4E61-85E4-5867A676C867}" type="presParOf" srcId="{A8F11055-EAAE-43C5-8EF0-6E6723CAEF41}" destId="{710D64F1-29A4-47A0-ADD0-AC9FCEA14158}" srcOrd="1" destOrd="0" presId="urn:microsoft.com/office/officeart/2018/2/layout/IconCircleList"/>
    <dgm:cxn modelId="{1C346659-6342-4C17-B200-BFD88DD6923A}" type="presParOf" srcId="{A8F11055-EAAE-43C5-8EF0-6E6723CAEF41}" destId="{82B10A79-CE49-4A72-84A5-964F28A460C3}" srcOrd="2" destOrd="0" presId="urn:microsoft.com/office/officeart/2018/2/layout/IconCircleList"/>
    <dgm:cxn modelId="{CB957531-3CC0-4EF3-AA2A-7FA7D4C88FFE}" type="presParOf" srcId="{82B10A79-CE49-4A72-84A5-964F28A460C3}" destId="{176C6DC6-59B7-455E-9F29-4DA4622BEC25}" srcOrd="0" destOrd="0" presId="urn:microsoft.com/office/officeart/2018/2/layout/IconCircleList"/>
    <dgm:cxn modelId="{D1FB5F85-A872-47FA-9B0B-0294BE692D01}" type="presParOf" srcId="{82B10A79-CE49-4A72-84A5-964F28A460C3}" destId="{8E5C0ABC-640E-4888-995E-F0D075F18F2B}" srcOrd="1" destOrd="0" presId="urn:microsoft.com/office/officeart/2018/2/layout/IconCircleList"/>
    <dgm:cxn modelId="{5E633702-35FB-4AA5-855C-3ED0D3CEF40E}" type="presParOf" srcId="{82B10A79-CE49-4A72-84A5-964F28A460C3}" destId="{B142F597-B1CC-482C-90ED-DCC0678CA2DF}" srcOrd="2" destOrd="0" presId="urn:microsoft.com/office/officeart/2018/2/layout/IconCircleList"/>
    <dgm:cxn modelId="{6B5D75C0-ACA0-42ED-8438-4946A8ECD790}" type="presParOf" srcId="{82B10A79-CE49-4A72-84A5-964F28A460C3}" destId="{0EADC83F-F7E2-4C15-A2BF-A40B724EFCE8}" srcOrd="3" destOrd="0" presId="urn:microsoft.com/office/officeart/2018/2/layout/IconCircleList"/>
    <dgm:cxn modelId="{1A31E074-E800-4876-922C-301D74872668}" type="presParOf" srcId="{A8F11055-EAAE-43C5-8EF0-6E6723CAEF41}" destId="{77BFEC90-9189-4E37-A79A-9EC3163F78D0}" srcOrd="3" destOrd="0" presId="urn:microsoft.com/office/officeart/2018/2/layout/IconCircleList"/>
    <dgm:cxn modelId="{BC638C30-6CEF-46B8-A9A6-4B569411BE66}" type="presParOf" srcId="{A8F11055-EAAE-43C5-8EF0-6E6723CAEF41}" destId="{4987696A-8530-4DC9-A275-428D38F5C419}" srcOrd="4" destOrd="0" presId="urn:microsoft.com/office/officeart/2018/2/layout/IconCircleList"/>
    <dgm:cxn modelId="{1B33E37B-FC2E-43A4-B6F2-DB5524709858}" type="presParOf" srcId="{4987696A-8530-4DC9-A275-428D38F5C419}" destId="{52798D71-8745-4307-8A47-25711CD682BE}" srcOrd="0" destOrd="0" presId="urn:microsoft.com/office/officeart/2018/2/layout/IconCircleList"/>
    <dgm:cxn modelId="{1A277FCC-8F32-48B7-BD41-3D353521AD62}" type="presParOf" srcId="{4987696A-8530-4DC9-A275-428D38F5C419}" destId="{667AD404-8E9F-4F8D-8FCD-3F6DCA59B7C6}" srcOrd="1" destOrd="0" presId="urn:microsoft.com/office/officeart/2018/2/layout/IconCircleList"/>
    <dgm:cxn modelId="{4EB2F661-4514-4552-A90A-B49327F076FD}" type="presParOf" srcId="{4987696A-8530-4DC9-A275-428D38F5C419}" destId="{A3489DFB-6901-4133-80F5-B5FD8FABBDF8}" srcOrd="2" destOrd="0" presId="urn:microsoft.com/office/officeart/2018/2/layout/IconCircleList"/>
    <dgm:cxn modelId="{4D184C7E-8D0A-408B-B117-3A749D512BBB}" type="presParOf" srcId="{4987696A-8530-4DC9-A275-428D38F5C419}" destId="{8FFEA1D8-C7A7-4FB9-AD6E-F92389D5B5AF}" srcOrd="3" destOrd="0" presId="urn:microsoft.com/office/officeart/2018/2/layout/IconCircleList"/>
    <dgm:cxn modelId="{DC8C3E0E-2559-4B9F-A3BB-6BA93C779384}" type="presParOf" srcId="{A8F11055-EAAE-43C5-8EF0-6E6723CAEF41}" destId="{9579395B-6C2C-48C7-89CD-AAB1772E896D}" srcOrd="5" destOrd="0" presId="urn:microsoft.com/office/officeart/2018/2/layout/IconCircleList"/>
    <dgm:cxn modelId="{63066718-AE9C-4EA5-A349-60FFB45F86E4}" type="presParOf" srcId="{A8F11055-EAAE-43C5-8EF0-6E6723CAEF41}" destId="{8047D015-F4A5-425F-9102-59707D22B3C6}" srcOrd="6" destOrd="0" presId="urn:microsoft.com/office/officeart/2018/2/layout/IconCircleList"/>
    <dgm:cxn modelId="{916A73E1-42EC-4B64-8914-65044C57326F}" type="presParOf" srcId="{8047D015-F4A5-425F-9102-59707D22B3C6}" destId="{338F9140-7E05-40CC-AE99-7DDE4CDF9D9E}" srcOrd="0" destOrd="0" presId="urn:microsoft.com/office/officeart/2018/2/layout/IconCircleList"/>
    <dgm:cxn modelId="{587A6707-CB55-48EA-ABA6-FDF4A3B3BBE7}" type="presParOf" srcId="{8047D015-F4A5-425F-9102-59707D22B3C6}" destId="{B17EF778-5EAF-45A8-98FD-6501F3B4D1E3}" srcOrd="1" destOrd="0" presId="urn:microsoft.com/office/officeart/2018/2/layout/IconCircleList"/>
    <dgm:cxn modelId="{28D985DB-0EFD-4F1A-82CB-9AA1B741CA6D}" type="presParOf" srcId="{8047D015-F4A5-425F-9102-59707D22B3C6}" destId="{FFAB904B-DDDE-4AA1-BD42-CC742CF484A4}" srcOrd="2" destOrd="0" presId="urn:microsoft.com/office/officeart/2018/2/layout/IconCircleList"/>
    <dgm:cxn modelId="{92F8D6D1-0995-495E-B475-6D659236A508}" type="presParOf" srcId="{8047D015-F4A5-425F-9102-59707D22B3C6}" destId="{A46C47C9-8914-45DC-9796-4595AE9A687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1FD2D4-F7BD-4C23-8000-634E0B6E67CF}" type="doc">
      <dgm:prSet loTypeId="urn:microsoft.com/office/officeart/2018/2/layout/IconCircle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11DE98B6-5C3A-474E-92E5-B8136755BC49}">
      <dgm:prSet custT="1"/>
      <dgm:spPr/>
      <dgm:t>
        <a:bodyPr/>
        <a:lstStyle/>
        <a:p>
          <a:r>
            <a:rPr lang="de-DE" sz="1600" dirty="0" err="1"/>
            <a:t>Opportunity‑focused</a:t>
          </a:r>
          <a:r>
            <a:rPr lang="de-DE" sz="1600" dirty="0"/>
            <a:t>, </a:t>
          </a:r>
          <a:r>
            <a:rPr lang="de-DE" sz="1600" dirty="0" err="1"/>
            <a:t>benefit‑oriented</a:t>
          </a:r>
          <a:endParaRPr lang="en-GB" sz="1600" dirty="0"/>
        </a:p>
      </dgm:t>
    </dgm:pt>
    <dgm:pt modelId="{BAAD70A5-5527-4BE3-AD3A-729AC7777C64}" type="parTrans" cxnId="{A0B97439-0982-4B26-963B-F65253D75A52}">
      <dgm:prSet/>
      <dgm:spPr/>
      <dgm:t>
        <a:bodyPr/>
        <a:lstStyle/>
        <a:p>
          <a:endParaRPr lang="en-US"/>
        </a:p>
      </dgm:t>
    </dgm:pt>
    <dgm:pt modelId="{8E8AADB5-B6F3-492B-B2C2-EA6C26970803}" type="sibTrans" cxnId="{A0B97439-0982-4B26-963B-F65253D75A52}">
      <dgm:prSet/>
      <dgm:spPr/>
      <dgm:t>
        <a:bodyPr/>
        <a:lstStyle/>
        <a:p>
          <a:endParaRPr lang="en-US"/>
        </a:p>
      </dgm:t>
    </dgm:pt>
    <dgm:pt modelId="{B51D9DB5-43D5-467C-821D-3EED2C44C9ED}">
      <dgm:prSet custT="1"/>
      <dgm:spPr/>
      <dgm:t>
        <a:bodyPr/>
        <a:lstStyle/>
        <a:p>
          <a:r>
            <a:rPr lang="en-US" sz="1600" dirty="0">
              <a:solidFill>
                <a:schemeClr val="accent1"/>
              </a:solidFill>
            </a:rPr>
            <a:t>Attends more to potential gains and solutions</a:t>
          </a:r>
          <a:endParaRPr lang="de-DE" sz="1600" dirty="0">
            <a:solidFill>
              <a:schemeClr val="accent1"/>
            </a:solidFill>
          </a:endParaRPr>
        </a:p>
      </dgm:t>
    </dgm:pt>
    <dgm:pt modelId="{35B08349-B127-443B-801C-C673B4216FDC}" type="parTrans" cxnId="{F8225ABC-9832-4771-8CE0-E50105EB994B}">
      <dgm:prSet/>
      <dgm:spPr/>
      <dgm:t>
        <a:bodyPr/>
        <a:lstStyle/>
        <a:p>
          <a:endParaRPr lang="en-US"/>
        </a:p>
      </dgm:t>
    </dgm:pt>
    <dgm:pt modelId="{7AD9384F-BE20-4D9F-A31F-1C0D90836617}" type="sibTrans" cxnId="{F8225ABC-9832-4771-8CE0-E50105EB994B}">
      <dgm:prSet/>
      <dgm:spPr/>
      <dgm:t>
        <a:bodyPr/>
        <a:lstStyle/>
        <a:p>
          <a:endParaRPr lang="en-US"/>
        </a:p>
      </dgm:t>
    </dgm:pt>
    <dgm:pt modelId="{96897475-3DBF-4E72-BD6B-64367AA08C45}">
      <dgm:prSet custT="1"/>
      <dgm:spPr/>
      <dgm:t>
        <a:bodyPr/>
        <a:lstStyle/>
        <a:p>
          <a:r>
            <a:rPr lang="en-US" sz="1600" dirty="0"/>
            <a:t>Tends to give greater weight to positive experiences and success stories</a:t>
          </a:r>
          <a:endParaRPr lang="en-GB" sz="1600" dirty="0"/>
        </a:p>
      </dgm:t>
    </dgm:pt>
    <dgm:pt modelId="{AC0BB030-3C8F-4D07-9F0D-6247FFF016CA}" type="parTrans" cxnId="{312ECA3D-5AFA-46CA-9822-736FA46C7ED5}">
      <dgm:prSet/>
      <dgm:spPr/>
      <dgm:t>
        <a:bodyPr/>
        <a:lstStyle/>
        <a:p>
          <a:endParaRPr lang="en-US"/>
        </a:p>
      </dgm:t>
    </dgm:pt>
    <dgm:pt modelId="{D76D2AB0-8F25-45B3-A48A-DBC5C2849FD8}" type="sibTrans" cxnId="{312ECA3D-5AFA-46CA-9822-736FA46C7ED5}">
      <dgm:prSet/>
      <dgm:spPr/>
      <dgm:t>
        <a:bodyPr/>
        <a:lstStyle/>
        <a:p>
          <a:endParaRPr lang="en-US"/>
        </a:p>
      </dgm:t>
    </dgm:pt>
    <dgm:pt modelId="{01443404-A2EB-4BF4-A8AD-0936B89BE4D0}">
      <dgm:prSet custT="1"/>
      <dgm:spPr/>
      <dgm:t>
        <a:bodyPr/>
        <a:lstStyle/>
        <a:p>
          <a:r>
            <a:rPr lang="en-US" sz="1600" dirty="0"/>
            <a:t>Assumes problems can be managed</a:t>
          </a:r>
          <a:endParaRPr lang="en-GB" sz="1600" dirty="0"/>
        </a:p>
      </dgm:t>
    </dgm:pt>
    <dgm:pt modelId="{2161E1BF-0B9E-4BA8-BE21-936CC85B8E77}" type="parTrans" cxnId="{B67F379B-D6FD-4479-ABBB-A10B24219822}">
      <dgm:prSet/>
      <dgm:spPr/>
      <dgm:t>
        <a:bodyPr/>
        <a:lstStyle/>
        <a:p>
          <a:endParaRPr lang="en-US"/>
        </a:p>
      </dgm:t>
    </dgm:pt>
    <dgm:pt modelId="{20A0F98C-759A-4F02-8410-0F079F42DDB9}" type="sibTrans" cxnId="{B67F379B-D6FD-4479-ABBB-A10B24219822}">
      <dgm:prSet/>
      <dgm:spPr/>
      <dgm:t>
        <a:bodyPr/>
        <a:lstStyle/>
        <a:p>
          <a:endParaRPr lang="en-US"/>
        </a:p>
      </dgm:t>
    </dgm:pt>
    <dgm:pt modelId="{5F285426-0139-422C-94F1-1095A10E1657}" type="pres">
      <dgm:prSet presAssocID="{FC1FD2D4-F7BD-4C23-8000-634E0B6E67CF}" presName="root" presStyleCnt="0">
        <dgm:presLayoutVars>
          <dgm:dir/>
          <dgm:resizeHandles val="exact"/>
        </dgm:presLayoutVars>
      </dgm:prSet>
      <dgm:spPr/>
    </dgm:pt>
    <dgm:pt modelId="{9D7BC101-E8FA-4893-BA54-00E8DB5F3A5A}" type="pres">
      <dgm:prSet presAssocID="{FC1FD2D4-F7BD-4C23-8000-634E0B6E67CF}" presName="container" presStyleCnt="0">
        <dgm:presLayoutVars>
          <dgm:dir/>
          <dgm:resizeHandles val="exact"/>
        </dgm:presLayoutVars>
      </dgm:prSet>
      <dgm:spPr/>
    </dgm:pt>
    <dgm:pt modelId="{F58BEECF-8589-4437-AD61-BEE737DE1255}" type="pres">
      <dgm:prSet presAssocID="{11DE98B6-5C3A-474E-92E5-B8136755BC49}" presName="compNode" presStyleCnt="0"/>
      <dgm:spPr/>
    </dgm:pt>
    <dgm:pt modelId="{8F0C47D7-6B26-4114-BE57-B7DFA6C400F6}" type="pres">
      <dgm:prSet presAssocID="{11DE98B6-5C3A-474E-92E5-B8136755BC49}" presName="iconBgRect" presStyleLbl="bgShp" presStyleIdx="0" presStyleCnt="4"/>
      <dgm:spPr/>
    </dgm:pt>
    <dgm:pt modelId="{DCE5E7F4-7FD2-4599-8D4E-C0C7FC7C1A6E}" type="pres">
      <dgm:prSet presAssocID="{11DE98B6-5C3A-474E-92E5-B8136755BC4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miling Face with No Fill"/>
        </a:ext>
      </dgm:extLst>
    </dgm:pt>
    <dgm:pt modelId="{AD0FD23B-9219-4CCD-88A6-6F1B5528B6DC}" type="pres">
      <dgm:prSet presAssocID="{11DE98B6-5C3A-474E-92E5-B8136755BC49}" presName="spaceRect" presStyleCnt="0"/>
      <dgm:spPr/>
    </dgm:pt>
    <dgm:pt modelId="{320C56F2-DBFF-485E-A9C3-187A6FE223C6}" type="pres">
      <dgm:prSet presAssocID="{11DE98B6-5C3A-474E-92E5-B8136755BC49}" presName="textRect" presStyleLbl="revTx" presStyleIdx="0" presStyleCnt="4">
        <dgm:presLayoutVars>
          <dgm:chMax val="1"/>
          <dgm:chPref val="1"/>
        </dgm:presLayoutVars>
      </dgm:prSet>
      <dgm:spPr/>
    </dgm:pt>
    <dgm:pt modelId="{E64BC4D7-A72C-44E7-9631-2000D9819573}" type="pres">
      <dgm:prSet presAssocID="{8E8AADB5-B6F3-492B-B2C2-EA6C26970803}" presName="sibTrans" presStyleLbl="sibTrans2D1" presStyleIdx="0" presStyleCnt="0"/>
      <dgm:spPr/>
    </dgm:pt>
    <dgm:pt modelId="{D9E198F2-0696-4208-977E-8030FFC0177D}" type="pres">
      <dgm:prSet presAssocID="{B51D9DB5-43D5-467C-821D-3EED2C44C9ED}" presName="compNode" presStyleCnt="0"/>
      <dgm:spPr/>
    </dgm:pt>
    <dgm:pt modelId="{6CB8FDB3-B181-4B5F-995C-0CA8D6BC9B4C}" type="pres">
      <dgm:prSet presAssocID="{B51D9DB5-43D5-467C-821D-3EED2C44C9ED}" presName="iconBgRect" presStyleLbl="bgShp" presStyleIdx="1" presStyleCnt="4"/>
      <dgm:spPr>
        <a:solidFill>
          <a:schemeClr val="accent1"/>
        </a:solidFill>
      </dgm:spPr>
    </dgm:pt>
    <dgm:pt modelId="{E1468F40-CB6F-4115-8F86-F8CD2A4B63C0}" type="pres">
      <dgm:prSet presAssocID="{B51D9DB5-43D5-467C-821D-3EED2C44C9E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andschlag"/>
        </a:ext>
      </dgm:extLst>
    </dgm:pt>
    <dgm:pt modelId="{54C6D3DF-775B-4E37-81B6-FD1B2B435CC9}" type="pres">
      <dgm:prSet presAssocID="{B51D9DB5-43D5-467C-821D-3EED2C44C9ED}" presName="spaceRect" presStyleCnt="0"/>
      <dgm:spPr/>
    </dgm:pt>
    <dgm:pt modelId="{1858A9AC-5643-4C9B-BB82-2CF3678611F4}" type="pres">
      <dgm:prSet presAssocID="{B51D9DB5-43D5-467C-821D-3EED2C44C9ED}" presName="textRect" presStyleLbl="revTx" presStyleIdx="1" presStyleCnt="4">
        <dgm:presLayoutVars>
          <dgm:chMax val="1"/>
          <dgm:chPref val="1"/>
        </dgm:presLayoutVars>
      </dgm:prSet>
      <dgm:spPr/>
    </dgm:pt>
    <dgm:pt modelId="{68DC5FF0-AFB0-4193-8374-C128AE7EA5A6}" type="pres">
      <dgm:prSet presAssocID="{7AD9384F-BE20-4D9F-A31F-1C0D90836617}" presName="sibTrans" presStyleLbl="sibTrans2D1" presStyleIdx="0" presStyleCnt="0"/>
      <dgm:spPr/>
    </dgm:pt>
    <dgm:pt modelId="{4AD0D20A-6BFE-4E81-AE1F-02F6EC6F7BCB}" type="pres">
      <dgm:prSet presAssocID="{96897475-3DBF-4E72-BD6B-64367AA08C45}" presName="compNode" presStyleCnt="0"/>
      <dgm:spPr/>
    </dgm:pt>
    <dgm:pt modelId="{63974990-8BB8-481C-BB0A-E53D099A581E}" type="pres">
      <dgm:prSet presAssocID="{96897475-3DBF-4E72-BD6B-64367AA08C45}" presName="iconBgRect" presStyleLbl="bgShp" presStyleIdx="2" presStyleCnt="4"/>
      <dgm:spPr/>
    </dgm:pt>
    <dgm:pt modelId="{37B184DD-A16C-4B93-B58C-94FB1338689B}" type="pres">
      <dgm:prSet presAssocID="{96897475-3DBF-4E72-BD6B-64367AA08C4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Klassenzimmer"/>
        </a:ext>
      </dgm:extLst>
    </dgm:pt>
    <dgm:pt modelId="{E3C38508-A47E-4D55-80A7-03ECE64B0B19}" type="pres">
      <dgm:prSet presAssocID="{96897475-3DBF-4E72-BD6B-64367AA08C45}" presName="spaceRect" presStyleCnt="0"/>
      <dgm:spPr/>
    </dgm:pt>
    <dgm:pt modelId="{47B94408-E9B0-4A32-9BE4-121E5D26483E}" type="pres">
      <dgm:prSet presAssocID="{96897475-3DBF-4E72-BD6B-64367AA08C45}" presName="textRect" presStyleLbl="revTx" presStyleIdx="2" presStyleCnt="4">
        <dgm:presLayoutVars>
          <dgm:chMax val="1"/>
          <dgm:chPref val="1"/>
        </dgm:presLayoutVars>
      </dgm:prSet>
      <dgm:spPr/>
    </dgm:pt>
    <dgm:pt modelId="{4DCB8F6F-279F-4D8B-96AA-ECBAB59B9BB5}" type="pres">
      <dgm:prSet presAssocID="{D76D2AB0-8F25-45B3-A48A-DBC5C2849FD8}" presName="sibTrans" presStyleLbl="sibTrans2D1" presStyleIdx="0" presStyleCnt="0"/>
      <dgm:spPr/>
    </dgm:pt>
    <dgm:pt modelId="{322956A7-9E45-49D5-97F5-101C223C6B2D}" type="pres">
      <dgm:prSet presAssocID="{01443404-A2EB-4BF4-A8AD-0936B89BE4D0}" presName="compNode" presStyleCnt="0"/>
      <dgm:spPr/>
    </dgm:pt>
    <dgm:pt modelId="{A15B84A3-D190-4907-AC34-5397DF768036}" type="pres">
      <dgm:prSet presAssocID="{01443404-A2EB-4BF4-A8AD-0936B89BE4D0}" presName="iconBgRect" presStyleLbl="bgShp" presStyleIdx="3" presStyleCnt="4"/>
      <dgm:spPr/>
    </dgm:pt>
    <dgm:pt modelId="{E94FD85A-0B8C-43FB-9D99-C0C84F3070B1}" type="pres">
      <dgm:prSet presAssocID="{01443404-A2EB-4BF4-A8AD-0936B89BE4D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2F0CF606-EF5C-4826-BB41-D28DB36ED74A}" type="pres">
      <dgm:prSet presAssocID="{01443404-A2EB-4BF4-A8AD-0936B89BE4D0}" presName="spaceRect" presStyleCnt="0"/>
      <dgm:spPr/>
    </dgm:pt>
    <dgm:pt modelId="{52438CFC-1070-4044-98A4-F2266C884024}" type="pres">
      <dgm:prSet presAssocID="{01443404-A2EB-4BF4-A8AD-0936B89BE4D0}" presName="textRect" presStyleLbl="revTx" presStyleIdx="3" presStyleCnt="4">
        <dgm:presLayoutVars>
          <dgm:chMax val="1"/>
          <dgm:chPref val="1"/>
        </dgm:presLayoutVars>
      </dgm:prSet>
      <dgm:spPr/>
    </dgm:pt>
  </dgm:ptLst>
  <dgm:cxnLst>
    <dgm:cxn modelId="{8E7FBC1A-C7B9-4256-9592-D23E91745D3C}" type="presOf" srcId="{11DE98B6-5C3A-474E-92E5-B8136755BC49}" destId="{320C56F2-DBFF-485E-A9C3-187A6FE223C6}" srcOrd="0" destOrd="0" presId="urn:microsoft.com/office/officeart/2018/2/layout/IconCircleList"/>
    <dgm:cxn modelId="{02129721-CB59-4094-983F-6A740BA27306}" type="presOf" srcId="{FC1FD2D4-F7BD-4C23-8000-634E0B6E67CF}" destId="{5F285426-0139-422C-94F1-1095A10E1657}" srcOrd="0" destOrd="0" presId="urn:microsoft.com/office/officeart/2018/2/layout/IconCircleList"/>
    <dgm:cxn modelId="{EF27BB27-9E21-4614-84BF-0E4A1555C61D}" type="presOf" srcId="{D76D2AB0-8F25-45B3-A48A-DBC5C2849FD8}" destId="{4DCB8F6F-279F-4D8B-96AA-ECBAB59B9BB5}" srcOrd="0" destOrd="0" presId="urn:microsoft.com/office/officeart/2018/2/layout/IconCircleList"/>
    <dgm:cxn modelId="{A0B97439-0982-4B26-963B-F65253D75A52}" srcId="{FC1FD2D4-F7BD-4C23-8000-634E0B6E67CF}" destId="{11DE98B6-5C3A-474E-92E5-B8136755BC49}" srcOrd="0" destOrd="0" parTransId="{BAAD70A5-5527-4BE3-AD3A-729AC7777C64}" sibTransId="{8E8AADB5-B6F3-492B-B2C2-EA6C26970803}"/>
    <dgm:cxn modelId="{312ECA3D-5AFA-46CA-9822-736FA46C7ED5}" srcId="{FC1FD2D4-F7BD-4C23-8000-634E0B6E67CF}" destId="{96897475-3DBF-4E72-BD6B-64367AA08C45}" srcOrd="2" destOrd="0" parTransId="{AC0BB030-3C8F-4D07-9F0D-6247FFF016CA}" sibTransId="{D76D2AB0-8F25-45B3-A48A-DBC5C2849FD8}"/>
    <dgm:cxn modelId="{79FADA5B-5EDF-4038-A862-06B2AF436E77}" type="presOf" srcId="{8E8AADB5-B6F3-492B-B2C2-EA6C26970803}" destId="{E64BC4D7-A72C-44E7-9631-2000D9819573}" srcOrd="0" destOrd="0" presId="urn:microsoft.com/office/officeart/2018/2/layout/IconCircleList"/>
    <dgm:cxn modelId="{B8FD7544-220D-4E67-BD25-EE1088813BB3}" type="presOf" srcId="{7AD9384F-BE20-4D9F-A31F-1C0D90836617}" destId="{68DC5FF0-AFB0-4193-8374-C128AE7EA5A6}" srcOrd="0" destOrd="0" presId="urn:microsoft.com/office/officeart/2018/2/layout/IconCircleList"/>
    <dgm:cxn modelId="{3289C083-6CE1-4B3E-B55A-CD6F547441CE}" type="presOf" srcId="{96897475-3DBF-4E72-BD6B-64367AA08C45}" destId="{47B94408-E9B0-4A32-9BE4-121E5D26483E}" srcOrd="0" destOrd="0" presId="urn:microsoft.com/office/officeart/2018/2/layout/IconCircleList"/>
    <dgm:cxn modelId="{B67F379B-D6FD-4479-ABBB-A10B24219822}" srcId="{FC1FD2D4-F7BD-4C23-8000-634E0B6E67CF}" destId="{01443404-A2EB-4BF4-A8AD-0936B89BE4D0}" srcOrd="3" destOrd="0" parTransId="{2161E1BF-0B9E-4BA8-BE21-936CC85B8E77}" sibTransId="{20A0F98C-759A-4F02-8410-0F079F42DDB9}"/>
    <dgm:cxn modelId="{F8225ABC-9832-4771-8CE0-E50105EB994B}" srcId="{FC1FD2D4-F7BD-4C23-8000-634E0B6E67CF}" destId="{B51D9DB5-43D5-467C-821D-3EED2C44C9ED}" srcOrd="1" destOrd="0" parTransId="{35B08349-B127-443B-801C-C673B4216FDC}" sibTransId="{7AD9384F-BE20-4D9F-A31F-1C0D90836617}"/>
    <dgm:cxn modelId="{3FACB4E9-936B-4758-8B33-E142E9AD37BA}" type="presOf" srcId="{01443404-A2EB-4BF4-A8AD-0936B89BE4D0}" destId="{52438CFC-1070-4044-98A4-F2266C884024}" srcOrd="0" destOrd="0" presId="urn:microsoft.com/office/officeart/2018/2/layout/IconCircleList"/>
    <dgm:cxn modelId="{EA13BDF0-1322-46D7-81C1-53AC00113707}" type="presOf" srcId="{B51D9DB5-43D5-467C-821D-3EED2C44C9ED}" destId="{1858A9AC-5643-4C9B-BB82-2CF3678611F4}" srcOrd="0" destOrd="0" presId="urn:microsoft.com/office/officeart/2018/2/layout/IconCircleList"/>
    <dgm:cxn modelId="{0EEC4261-B73C-4D3C-B1E6-85143D31EB97}" type="presParOf" srcId="{5F285426-0139-422C-94F1-1095A10E1657}" destId="{9D7BC101-E8FA-4893-BA54-00E8DB5F3A5A}" srcOrd="0" destOrd="0" presId="urn:microsoft.com/office/officeart/2018/2/layout/IconCircleList"/>
    <dgm:cxn modelId="{4A99755D-5E89-44D0-BE9F-30AAC026BDD1}" type="presParOf" srcId="{9D7BC101-E8FA-4893-BA54-00E8DB5F3A5A}" destId="{F58BEECF-8589-4437-AD61-BEE737DE1255}" srcOrd="0" destOrd="0" presId="urn:microsoft.com/office/officeart/2018/2/layout/IconCircleList"/>
    <dgm:cxn modelId="{BF346171-A3FB-4508-8834-9BE3BE844981}" type="presParOf" srcId="{F58BEECF-8589-4437-AD61-BEE737DE1255}" destId="{8F0C47D7-6B26-4114-BE57-B7DFA6C400F6}" srcOrd="0" destOrd="0" presId="urn:microsoft.com/office/officeart/2018/2/layout/IconCircleList"/>
    <dgm:cxn modelId="{2E66ADB8-B915-4F00-A0C5-A7C37E3B288C}" type="presParOf" srcId="{F58BEECF-8589-4437-AD61-BEE737DE1255}" destId="{DCE5E7F4-7FD2-4599-8D4E-C0C7FC7C1A6E}" srcOrd="1" destOrd="0" presId="urn:microsoft.com/office/officeart/2018/2/layout/IconCircleList"/>
    <dgm:cxn modelId="{71ECB5AD-A835-4A6B-B034-3DA4CA285872}" type="presParOf" srcId="{F58BEECF-8589-4437-AD61-BEE737DE1255}" destId="{AD0FD23B-9219-4CCD-88A6-6F1B5528B6DC}" srcOrd="2" destOrd="0" presId="urn:microsoft.com/office/officeart/2018/2/layout/IconCircleList"/>
    <dgm:cxn modelId="{5A236324-DCB7-47EF-953C-297123F5CD37}" type="presParOf" srcId="{F58BEECF-8589-4437-AD61-BEE737DE1255}" destId="{320C56F2-DBFF-485E-A9C3-187A6FE223C6}" srcOrd="3" destOrd="0" presId="urn:microsoft.com/office/officeart/2018/2/layout/IconCircleList"/>
    <dgm:cxn modelId="{7E977983-6B22-433C-8096-A7CDBA8B0BDE}" type="presParOf" srcId="{9D7BC101-E8FA-4893-BA54-00E8DB5F3A5A}" destId="{E64BC4D7-A72C-44E7-9631-2000D9819573}" srcOrd="1" destOrd="0" presId="urn:microsoft.com/office/officeart/2018/2/layout/IconCircleList"/>
    <dgm:cxn modelId="{DE67F366-DD02-4FFE-B8CB-4A30DBFE8ACE}" type="presParOf" srcId="{9D7BC101-E8FA-4893-BA54-00E8DB5F3A5A}" destId="{D9E198F2-0696-4208-977E-8030FFC0177D}" srcOrd="2" destOrd="0" presId="urn:microsoft.com/office/officeart/2018/2/layout/IconCircleList"/>
    <dgm:cxn modelId="{EE41D43A-D26B-49EA-8C7A-22E8867264AD}" type="presParOf" srcId="{D9E198F2-0696-4208-977E-8030FFC0177D}" destId="{6CB8FDB3-B181-4B5F-995C-0CA8D6BC9B4C}" srcOrd="0" destOrd="0" presId="urn:microsoft.com/office/officeart/2018/2/layout/IconCircleList"/>
    <dgm:cxn modelId="{8AA87197-008E-4285-AFFD-6EA26E94CB10}" type="presParOf" srcId="{D9E198F2-0696-4208-977E-8030FFC0177D}" destId="{E1468F40-CB6F-4115-8F86-F8CD2A4B63C0}" srcOrd="1" destOrd="0" presId="urn:microsoft.com/office/officeart/2018/2/layout/IconCircleList"/>
    <dgm:cxn modelId="{125D5CA4-BB2D-48E0-98F7-26E660860B33}" type="presParOf" srcId="{D9E198F2-0696-4208-977E-8030FFC0177D}" destId="{54C6D3DF-775B-4E37-81B6-FD1B2B435CC9}" srcOrd="2" destOrd="0" presId="urn:microsoft.com/office/officeart/2018/2/layout/IconCircleList"/>
    <dgm:cxn modelId="{5D3B13AE-9394-49F3-A035-F3C5E3EF92E2}" type="presParOf" srcId="{D9E198F2-0696-4208-977E-8030FFC0177D}" destId="{1858A9AC-5643-4C9B-BB82-2CF3678611F4}" srcOrd="3" destOrd="0" presId="urn:microsoft.com/office/officeart/2018/2/layout/IconCircleList"/>
    <dgm:cxn modelId="{F1AFD220-B4BE-4DE4-B1F0-BE3678D99A07}" type="presParOf" srcId="{9D7BC101-E8FA-4893-BA54-00E8DB5F3A5A}" destId="{68DC5FF0-AFB0-4193-8374-C128AE7EA5A6}" srcOrd="3" destOrd="0" presId="urn:microsoft.com/office/officeart/2018/2/layout/IconCircleList"/>
    <dgm:cxn modelId="{E86AA3AA-B5A4-48DD-A819-33592A21B503}" type="presParOf" srcId="{9D7BC101-E8FA-4893-BA54-00E8DB5F3A5A}" destId="{4AD0D20A-6BFE-4E81-AE1F-02F6EC6F7BCB}" srcOrd="4" destOrd="0" presId="urn:microsoft.com/office/officeart/2018/2/layout/IconCircleList"/>
    <dgm:cxn modelId="{64B8F0EB-378A-4C08-870F-09738E2F93C7}" type="presParOf" srcId="{4AD0D20A-6BFE-4E81-AE1F-02F6EC6F7BCB}" destId="{63974990-8BB8-481C-BB0A-E53D099A581E}" srcOrd="0" destOrd="0" presId="urn:microsoft.com/office/officeart/2018/2/layout/IconCircleList"/>
    <dgm:cxn modelId="{64E716E8-1EF0-499B-92F7-9D3D6AA04135}" type="presParOf" srcId="{4AD0D20A-6BFE-4E81-AE1F-02F6EC6F7BCB}" destId="{37B184DD-A16C-4B93-B58C-94FB1338689B}" srcOrd="1" destOrd="0" presId="urn:microsoft.com/office/officeart/2018/2/layout/IconCircleList"/>
    <dgm:cxn modelId="{1D83F454-66FE-4277-AC10-9B942EACD6FF}" type="presParOf" srcId="{4AD0D20A-6BFE-4E81-AE1F-02F6EC6F7BCB}" destId="{E3C38508-A47E-4D55-80A7-03ECE64B0B19}" srcOrd="2" destOrd="0" presId="urn:microsoft.com/office/officeart/2018/2/layout/IconCircleList"/>
    <dgm:cxn modelId="{3D046588-B886-4107-BB70-0EC4BF6F872F}" type="presParOf" srcId="{4AD0D20A-6BFE-4E81-AE1F-02F6EC6F7BCB}" destId="{47B94408-E9B0-4A32-9BE4-121E5D26483E}" srcOrd="3" destOrd="0" presId="urn:microsoft.com/office/officeart/2018/2/layout/IconCircleList"/>
    <dgm:cxn modelId="{25EAFAF9-A2C0-43D6-84E7-85BB5B6E3493}" type="presParOf" srcId="{9D7BC101-E8FA-4893-BA54-00E8DB5F3A5A}" destId="{4DCB8F6F-279F-4D8B-96AA-ECBAB59B9BB5}" srcOrd="5" destOrd="0" presId="urn:microsoft.com/office/officeart/2018/2/layout/IconCircleList"/>
    <dgm:cxn modelId="{2CF74DFC-D950-4530-8569-03C4E63A8B92}" type="presParOf" srcId="{9D7BC101-E8FA-4893-BA54-00E8DB5F3A5A}" destId="{322956A7-9E45-49D5-97F5-101C223C6B2D}" srcOrd="6" destOrd="0" presId="urn:microsoft.com/office/officeart/2018/2/layout/IconCircleList"/>
    <dgm:cxn modelId="{C8071672-27C6-4F7D-9846-1F7F45CD56D7}" type="presParOf" srcId="{322956A7-9E45-49D5-97F5-101C223C6B2D}" destId="{A15B84A3-D190-4907-AC34-5397DF768036}" srcOrd="0" destOrd="0" presId="urn:microsoft.com/office/officeart/2018/2/layout/IconCircleList"/>
    <dgm:cxn modelId="{1D5AC697-378C-4BC0-96EA-007702492E25}" type="presParOf" srcId="{322956A7-9E45-49D5-97F5-101C223C6B2D}" destId="{E94FD85A-0B8C-43FB-9D99-C0C84F3070B1}" srcOrd="1" destOrd="0" presId="urn:microsoft.com/office/officeart/2018/2/layout/IconCircleList"/>
    <dgm:cxn modelId="{4C51A9AC-EEEE-4B72-8AAB-3F90C1ED1567}" type="presParOf" srcId="{322956A7-9E45-49D5-97F5-101C223C6B2D}" destId="{2F0CF606-EF5C-4826-BB41-D28DB36ED74A}" srcOrd="2" destOrd="0" presId="urn:microsoft.com/office/officeart/2018/2/layout/IconCircleList"/>
    <dgm:cxn modelId="{50181086-FD74-4CA2-A3A2-AEB380F6DD44}" type="presParOf" srcId="{322956A7-9E45-49D5-97F5-101C223C6B2D}" destId="{52438CFC-1070-4044-98A4-F2266C884024}"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1D2FE20-6A43-487D-9F7E-B18418508CA1}"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F7023366-4D1E-46FE-A757-E04AA1C5600B}">
      <dgm:prSet custT="1"/>
      <dgm:spPr/>
      <dgm:t>
        <a:bodyPr/>
        <a:lstStyle/>
        <a:p>
          <a:pPr>
            <a:lnSpc>
              <a:spcPct val="100000"/>
            </a:lnSpc>
          </a:pPr>
          <a:r>
            <a:rPr lang="en-GB" sz="1600" dirty="0">
              <a:solidFill>
                <a:schemeClr val="accent2"/>
              </a:solidFill>
            </a:rPr>
            <a:t>Neutral and structured thinking</a:t>
          </a:r>
        </a:p>
      </dgm:t>
    </dgm:pt>
    <dgm:pt modelId="{0B5BE98B-22DF-4123-A00B-DBBB0FC513CE}" type="parTrans" cxnId="{938A0CE8-992E-4254-A27A-BAF3F09E61E9}">
      <dgm:prSet/>
      <dgm:spPr/>
      <dgm:t>
        <a:bodyPr/>
        <a:lstStyle/>
        <a:p>
          <a:endParaRPr lang="en-US"/>
        </a:p>
      </dgm:t>
    </dgm:pt>
    <dgm:pt modelId="{F22E6664-BED3-4DFD-BE43-2E5F5788BD14}" type="sibTrans" cxnId="{938A0CE8-992E-4254-A27A-BAF3F09E61E9}">
      <dgm:prSet/>
      <dgm:spPr/>
      <dgm:t>
        <a:bodyPr/>
        <a:lstStyle/>
        <a:p>
          <a:pPr>
            <a:lnSpc>
              <a:spcPct val="100000"/>
            </a:lnSpc>
          </a:pPr>
          <a:endParaRPr lang="en-US"/>
        </a:p>
      </dgm:t>
    </dgm:pt>
    <dgm:pt modelId="{0B660E83-40DB-474F-8DB6-94B7D493CADE}">
      <dgm:prSet custT="1"/>
      <dgm:spPr/>
      <dgm:t>
        <a:bodyPr/>
        <a:lstStyle/>
        <a:p>
          <a:pPr>
            <a:lnSpc>
              <a:spcPct val="100000"/>
            </a:lnSpc>
          </a:pPr>
          <a:r>
            <a:rPr lang="en-GB" sz="1600" dirty="0">
              <a:solidFill>
                <a:schemeClr val="accent1"/>
              </a:solidFill>
            </a:rPr>
            <a:t>Introduce methods and roles</a:t>
          </a:r>
        </a:p>
      </dgm:t>
    </dgm:pt>
    <dgm:pt modelId="{C45DA943-F100-4603-AFD4-0A9F5B6174C0}" type="parTrans" cxnId="{9FD49067-355C-4EBC-A7EA-8EFD9EC61F5A}">
      <dgm:prSet/>
      <dgm:spPr/>
      <dgm:t>
        <a:bodyPr/>
        <a:lstStyle/>
        <a:p>
          <a:endParaRPr lang="en-US"/>
        </a:p>
      </dgm:t>
    </dgm:pt>
    <dgm:pt modelId="{0AF64D90-21BF-453C-89F2-91F11B883F57}" type="sibTrans" cxnId="{9FD49067-355C-4EBC-A7EA-8EFD9EC61F5A}">
      <dgm:prSet/>
      <dgm:spPr/>
      <dgm:t>
        <a:bodyPr/>
        <a:lstStyle/>
        <a:p>
          <a:pPr>
            <a:lnSpc>
              <a:spcPct val="100000"/>
            </a:lnSpc>
          </a:pPr>
          <a:endParaRPr lang="en-US"/>
        </a:p>
      </dgm:t>
    </dgm:pt>
    <dgm:pt modelId="{C61F8A73-E8E4-4A01-B779-0AF62F1FB972}">
      <dgm:prSet custT="1"/>
      <dgm:spPr/>
      <dgm:t>
        <a:bodyPr/>
        <a:lstStyle/>
        <a:p>
          <a:pPr>
            <a:lnSpc>
              <a:spcPct val="100000"/>
            </a:lnSpc>
          </a:pPr>
          <a:r>
            <a:rPr lang="en-GB" sz="1600" dirty="0"/>
            <a:t>Ensures fair speaking time and guide discussion</a:t>
          </a:r>
          <a:endParaRPr lang="en-GB" sz="1600" dirty="0">
            <a:solidFill>
              <a:schemeClr val="accent4"/>
            </a:solidFill>
          </a:endParaRPr>
        </a:p>
      </dgm:t>
    </dgm:pt>
    <dgm:pt modelId="{21C88986-7304-4462-8FA3-129067A15F4E}" type="parTrans" cxnId="{ACCD8F99-1CA1-4C8D-98E8-DD58FFACF8CA}">
      <dgm:prSet/>
      <dgm:spPr/>
      <dgm:t>
        <a:bodyPr/>
        <a:lstStyle/>
        <a:p>
          <a:endParaRPr lang="en-US"/>
        </a:p>
      </dgm:t>
    </dgm:pt>
    <dgm:pt modelId="{F6AC9D97-FC6E-4DE9-9455-39F5590C076C}" type="sibTrans" cxnId="{ACCD8F99-1CA1-4C8D-98E8-DD58FFACF8CA}">
      <dgm:prSet/>
      <dgm:spPr/>
      <dgm:t>
        <a:bodyPr/>
        <a:lstStyle/>
        <a:p>
          <a:pPr>
            <a:lnSpc>
              <a:spcPct val="100000"/>
            </a:lnSpc>
          </a:pPr>
          <a:endParaRPr lang="en-US"/>
        </a:p>
      </dgm:t>
    </dgm:pt>
    <dgm:pt modelId="{EE74DD0F-E3BB-4FF3-865C-B77EEF804785}">
      <dgm:prSet custT="1"/>
      <dgm:spPr/>
      <dgm:t>
        <a:bodyPr/>
        <a:lstStyle/>
        <a:p>
          <a:pPr>
            <a:lnSpc>
              <a:spcPct val="100000"/>
            </a:lnSpc>
          </a:pPr>
          <a:r>
            <a:rPr lang="en-GB" sz="1600" dirty="0"/>
            <a:t>Summarise results and lead reflection</a:t>
          </a:r>
          <a:endParaRPr lang="en-GB" sz="1600" dirty="0">
            <a:solidFill>
              <a:schemeClr val="accent4"/>
            </a:solidFill>
          </a:endParaRPr>
        </a:p>
      </dgm:t>
    </dgm:pt>
    <dgm:pt modelId="{90D91310-547A-43BE-80FD-5AB9426B5601}" type="parTrans" cxnId="{0F5A8566-CFA3-4452-BCC7-337128DC3447}">
      <dgm:prSet/>
      <dgm:spPr/>
      <dgm:t>
        <a:bodyPr/>
        <a:lstStyle/>
        <a:p>
          <a:endParaRPr lang="en-US"/>
        </a:p>
      </dgm:t>
    </dgm:pt>
    <dgm:pt modelId="{3B0AF428-1B86-42F7-B49C-D6CB7111C21A}" type="sibTrans" cxnId="{0F5A8566-CFA3-4452-BCC7-337128DC3447}">
      <dgm:prSet/>
      <dgm:spPr/>
      <dgm:t>
        <a:bodyPr/>
        <a:lstStyle/>
        <a:p>
          <a:endParaRPr lang="en-US"/>
        </a:p>
      </dgm:t>
    </dgm:pt>
    <dgm:pt modelId="{D8BB597F-36AE-4E6D-9723-780035C87269}" type="pres">
      <dgm:prSet presAssocID="{E1D2FE20-6A43-487D-9F7E-B18418508CA1}" presName="root" presStyleCnt="0">
        <dgm:presLayoutVars>
          <dgm:dir/>
          <dgm:resizeHandles val="exact"/>
        </dgm:presLayoutVars>
      </dgm:prSet>
      <dgm:spPr/>
    </dgm:pt>
    <dgm:pt modelId="{A8F11055-EAAE-43C5-8EF0-6E6723CAEF41}" type="pres">
      <dgm:prSet presAssocID="{E1D2FE20-6A43-487D-9F7E-B18418508CA1}" presName="container" presStyleCnt="0">
        <dgm:presLayoutVars>
          <dgm:dir/>
          <dgm:resizeHandles val="exact"/>
        </dgm:presLayoutVars>
      </dgm:prSet>
      <dgm:spPr/>
    </dgm:pt>
    <dgm:pt modelId="{78B371B6-3CA1-4199-BB04-66A1042BD9CC}" type="pres">
      <dgm:prSet presAssocID="{F7023366-4D1E-46FE-A757-E04AA1C5600B}" presName="compNode" presStyleCnt="0"/>
      <dgm:spPr/>
    </dgm:pt>
    <dgm:pt modelId="{4B1F0972-72EA-475A-AB24-125841C731C5}" type="pres">
      <dgm:prSet presAssocID="{F7023366-4D1E-46FE-A757-E04AA1C5600B}" presName="iconBgRect" presStyleLbl="bgShp" presStyleIdx="0" presStyleCnt="4"/>
      <dgm:spPr>
        <a:solidFill>
          <a:schemeClr val="accent2"/>
        </a:solidFill>
      </dgm:spPr>
    </dgm:pt>
    <dgm:pt modelId="{21C0F8EA-FAAA-47CF-9230-702278C0097F}" type="pres">
      <dgm:prSet presAssocID="{F7023366-4D1E-46FE-A757-E04AA1C5600B}" presName="iconRect" presStyleLbl="node1" presStyleIdx="0" presStyleCnt="4"/>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Glühbirne und Zahnrad mit einfarbiger Füllung"/>
        </a:ext>
      </dgm:extLst>
    </dgm:pt>
    <dgm:pt modelId="{B00B20C8-B437-4517-A64B-444A442EE797}" type="pres">
      <dgm:prSet presAssocID="{F7023366-4D1E-46FE-A757-E04AA1C5600B}" presName="spaceRect" presStyleCnt="0"/>
      <dgm:spPr/>
    </dgm:pt>
    <dgm:pt modelId="{E6DF8237-873C-46FF-AC11-9AD5C8202AA1}" type="pres">
      <dgm:prSet presAssocID="{F7023366-4D1E-46FE-A757-E04AA1C5600B}" presName="textRect" presStyleLbl="revTx" presStyleIdx="0" presStyleCnt="4">
        <dgm:presLayoutVars>
          <dgm:chMax val="1"/>
          <dgm:chPref val="1"/>
        </dgm:presLayoutVars>
      </dgm:prSet>
      <dgm:spPr/>
    </dgm:pt>
    <dgm:pt modelId="{710D64F1-29A4-47A0-ADD0-AC9FCEA14158}" type="pres">
      <dgm:prSet presAssocID="{F22E6664-BED3-4DFD-BE43-2E5F5788BD14}" presName="sibTrans" presStyleLbl="sibTrans2D1" presStyleIdx="0" presStyleCnt="0"/>
      <dgm:spPr/>
    </dgm:pt>
    <dgm:pt modelId="{82B10A79-CE49-4A72-84A5-964F28A460C3}" type="pres">
      <dgm:prSet presAssocID="{0B660E83-40DB-474F-8DB6-94B7D493CADE}" presName="compNode" presStyleCnt="0"/>
      <dgm:spPr/>
    </dgm:pt>
    <dgm:pt modelId="{176C6DC6-59B7-455E-9F29-4DA4622BEC25}" type="pres">
      <dgm:prSet presAssocID="{0B660E83-40DB-474F-8DB6-94B7D493CADE}" presName="iconBgRect" presStyleLbl="bgShp" presStyleIdx="1" presStyleCnt="4"/>
      <dgm:spPr>
        <a:solidFill>
          <a:schemeClr val="accent1"/>
        </a:solidFill>
      </dgm:spPr>
    </dgm:pt>
    <dgm:pt modelId="{8E5C0ABC-640E-4888-995E-F0D075F18F2B}" type="pres">
      <dgm:prSet presAssocID="{0B660E83-40DB-474F-8DB6-94B7D493CADE}" presName="iconRect" presStyleLbl="node1" presStyleIdx="1" presStyleCnt="4"/>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Kreise mit Pfeilen mit einfarbiger Füllung"/>
        </a:ext>
      </dgm:extLst>
    </dgm:pt>
    <dgm:pt modelId="{B142F597-B1CC-482C-90ED-DCC0678CA2DF}" type="pres">
      <dgm:prSet presAssocID="{0B660E83-40DB-474F-8DB6-94B7D493CADE}" presName="spaceRect" presStyleCnt="0"/>
      <dgm:spPr/>
    </dgm:pt>
    <dgm:pt modelId="{0EADC83F-F7E2-4C15-A2BF-A40B724EFCE8}" type="pres">
      <dgm:prSet presAssocID="{0B660E83-40DB-474F-8DB6-94B7D493CADE}" presName="textRect" presStyleLbl="revTx" presStyleIdx="1" presStyleCnt="4">
        <dgm:presLayoutVars>
          <dgm:chMax val="1"/>
          <dgm:chPref val="1"/>
        </dgm:presLayoutVars>
      </dgm:prSet>
      <dgm:spPr/>
    </dgm:pt>
    <dgm:pt modelId="{77BFEC90-9189-4E37-A79A-9EC3163F78D0}" type="pres">
      <dgm:prSet presAssocID="{0AF64D90-21BF-453C-89F2-91F11B883F57}" presName="sibTrans" presStyleLbl="sibTrans2D1" presStyleIdx="0" presStyleCnt="0"/>
      <dgm:spPr/>
    </dgm:pt>
    <dgm:pt modelId="{4987696A-8530-4DC9-A275-428D38F5C419}" type="pres">
      <dgm:prSet presAssocID="{C61F8A73-E8E4-4A01-B779-0AF62F1FB972}" presName="compNode" presStyleCnt="0"/>
      <dgm:spPr/>
    </dgm:pt>
    <dgm:pt modelId="{52798D71-8745-4307-8A47-25711CD682BE}" type="pres">
      <dgm:prSet presAssocID="{C61F8A73-E8E4-4A01-B779-0AF62F1FB972}" presName="iconBgRect" presStyleLbl="bgShp" presStyleIdx="2" presStyleCnt="4"/>
      <dgm:spPr>
        <a:solidFill>
          <a:schemeClr val="accent4"/>
        </a:solidFill>
      </dgm:spPr>
    </dgm:pt>
    <dgm:pt modelId="{667AD404-8E9F-4F8D-8FCD-3F6DCA59B7C6}" type="pres">
      <dgm:prSet presAssocID="{C61F8A73-E8E4-4A01-B779-0AF62F1FB972}" presName="iconRect" presStyleLbl="node1" presStyleIdx="2" presStyleCnt="4"/>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Blaupause mit einfarbiger Füllung"/>
        </a:ext>
      </dgm:extLst>
    </dgm:pt>
    <dgm:pt modelId="{A3489DFB-6901-4133-80F5-B5FD8FABBDF8}" type="pres">
      <dgm:prSet presAssocID="{C61F8A73-E8E4-4A01-B779-0AF62F1FB972}" presName="spaceRect" presStyleCnt="0"/>
      <dgm:spPr/>
    </dgm:pt>
    <dgm:pt modelId="{8FFEA1D8-C7A7-4FB9-AD6E-F92389D5B5AF}" type="pres">
      <dgm:prSet presAssocID="{C61F8A73-E8E4-4A01-B779-0AF62F1FB972}" presName="textRect" presStyleLbl="revTx" presStyleIdx="2" presStyleCnt="4">
        <dgm:presLayoutVars>
          <dgm:chMax val="1"/>
          <dgm:chPref val="1"/>
        </dgm:presLayoutVars>
      </dgm:prSet>
      <dgm:spPr/>
    </dgm:pt>
    <dgm:pt modelId="{9579395B-6C2C-48C7-89CD-AAB1772E896D}" type="pres">
      <dgm:prSet presAssocID="{F6AC9D97-FC6E-4DE9-9455-39F5590C076C}" presName="sibTrans" presStyleLbl="sibTrans2D1" presStyleIdx="0" presStyleCnt="0"/>
      <dgm:spPr/>
    </dgm:pt>
    <dgm:pt modelId="{8047D015-F4A5-425F-9102-59707D22B3C6}" type="pres">
      <dgm:prSet presAssocID="{EE74DD0F-E3BB-4FF3-865C-B77EEF804785}" presName="compNode" presStyleCnt="0"/>
      <dgm:spPr/>
    </dgm:pt>
    <dgm:pt modelId="{338F9140-7E05-40CC-AE99-7DDE4CDF9D9E}" type="pres">
      <dgm:prSet presAssocID="{EE74DD0F-E3BB-4FF3-865C-B77EEF804785}" presName="iconBgRect" presStyleLbl="bgShp" presStyleIdx="3" presStyleCnt="4"/>
      <dgm:spPr>
        <a:solidFill>
          <a:schemeClr val="accent5"/>
        </a:solidFill>
      </dgm:spPr>
    </dgm:pt>
    <dgm:pt modelId="{B17EF778-5EAF-45A8-98FD-6501F3B4D1E3}" type="pres">
      <dgm:prSet presAssocID="{EE74DD0F-E3BB-4FF3-865C-B77EEF804785}" presName="iconRect" presStyleLbl="node1" presStyleIdx="3" presStyleCnt="4"/>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Klemmbrett mit einfarbiger Füllung"/>
        </a:ext>
      </dgm:extLst>
    </dgm:pt>
    <dgm:pt modelId="{FFAB904B-DDDE-4AA1-BD42-CC742CF484A4}" type="pres">
      <dgm:prSet presAssocID="{EE74DD0F-E3BB-4FF3-865C-B77EEF804785}" presName="spaceRect" presStyleCnt="0"/>
      <dgm:spPr/>
    </dgm:pt>
    <dgm:pt modelId="{A46C47C9-8914-45DC-9796-4595AE9A6878}" type="pres">
      <dgm:prSet presAssocID="{EE74DD0F-E3BB-4FF3-865C-B77EEF804785}" presName="textRect" presStyleLbl="revTx" presStyleIdx="3" presStyleCnt="4">
        <dgm:presLayoutVars>
          <dgm:chMax val="1"/>
          <dgm:chPref val="1"/>
        </dgm:presLayoutVars>
      </dgm:prSet>
      <dgm:spPr/>
    </dgm:pt>
  </dgm:ptLst>
  <dgm:cxnLst>
    <dgm:cxn modelId="{82304243-2A52-42F8-8782-35DC1DDCD5C9}" type="presOf" srcId="{C61F8A73-E8E4-4A01-B779-0AF62F1FB972}" destId="{8FFEA1D8-C7A7-4FB9-AD6E-F92389D5B5AF}" srcOrd="0" destOrd="0" presId="urn:microsoft.com/office/officeart/2018/2/layout/IconCircleList"/>
    <dgm:cxn modelId="{0F5A8566-CFA3-4452-BCC7-337128DC3447}" srcId="{E1D2FE20-6A43-487D-9F7E-B18418508CA1}" destId="{EE74DD0F-E3BB-4FF3-865C-B77EEF804785}" srcOrd="3" destOrd="0" parTransId="{90D91310-547A-43BE-80FD-5AB9426B5601}" sibTransId="{3B0AF428-1B86-42F7-B49C-D6CB7111C21A}"/>
    <dgm:cxn modelId="{9FD49067-355C-4EBC-A7EA-8EFD9EC61F5A}" srcId="{E1D2FE20-6A43-487D-9F7E-B18418508CA1}" destId="{0B660E83-40DB-474F-8DB6-94B7D493CADE}" srcOrd="1" destOrd="0" parTransId="{C45DA943-F100-4603-AFD4-0A9F5B6174C0}" sibTransId="{0AF64D90-21BF-453C-89F2-91F11B883F57}"/>
    <dgm:cxn modelId="{84A9E678-7C16-491D-AFA7-FF990F930984}" type="presOf" srcId="{F22E6664-BED3-4DFD-BE43-2E5F5788BD14}" destId="{710D64F1-29A4-47A0-ADD0-AC9FCEA14158}" srcOrd="0" destOrd="0" presId="urn:microsoft.com/office/officeart/2018/2/layout/IconCircleList"/>
    <dgm:cxn modelId="{442A527B-CA3D-4964-9B21-FB07465800BF}" type="presOf" srcId="{0AF64D90-21BF-453C-89F2-91F11B883F57}" destId="{77BFEC90-9189-4E37-A79A-9EC3163F78D0}" srcOrd="0" destOrd="0" presId="urn:microsoft.com/office/officeart/2018/2/layout/IconCircleList"/>
    <dgm:cxn modelId="{F9B17C88-F16D-4C23-ADE6-2993B1390183}" type="presOf" srcId="{F6AC9D97-FC6E-4DE9-9455-39F5590C076C}" destId="{9579395B-6C2C-48C7-89CD-AAB1772E896D}" srcOrd="0" destOrd="0" presId="urn:microsoft.com/office/officeart/2018/2/layout/IconCircleList"/>
    <dgm:cxn modelId="{ACCD8F99-1CA1-4C8D-98E8-DD58FFACF8CA}" srcId="{E1D2FE20-6A43-487D-9F7E-B18418508CA1}" destId="{C61F8A73-E8E4-4A01-B779-0AF62F1FB972}" srcOrd="2" destOrd="0" parTransId="{21C88986-7304-4462-8FA3-129067A15F4E}" sibTransId="{F6AC9D97-FC6E-4DE9-9455-39F5590C076C}"/>
    <dgm:cxn modelId="{5B8053A9-E5F6-441A-8653-9A062C112FB8}" type="presOf" srcId="{E1D2FE20-6A43-487D-9F7E-B18418508CA1}" destId="{D8BB597F-36AE-4E6D-9723-780035C87269}" srcOrd="0" destOrd="0" presId="urn:microsoft.com/office/officeart/2018/2/layout/IconCircleList"/>
    <dgm:cxn modelId="{520E63B4-F94F-41C1-89A7-23C668CF05F6}" type="presOf" srcId="{0B660E83-40DB-474F-8DB6-94B7D493CADE}" destId="{0EADC83F-F7E2-4C15-A2BF-A40B724EFCE8}" srcOrd="0" destOrd="0" presId="urn:microsoft.com/office/officeart/2018/2/layout/IconCircleList"/>
    <dgm:cxn modelId="{E62609DF-518B-4900-8F8F-BEC570C7EBFD}" type="presOf" srcId="{EE74DD0F-E3BB-4FF3-865C-B77EEF804785}" destId="{A46C47C9-8914-45DC-9796-4595AE9A6878}" srcOrd="0" destOrd="0" presId="urn:microsoft.com/office/officeart/2018/2/layout/IconCircleList"/>
    <dgm:cxn modelId="{938A0CE8-992E-4254-A27A-BAF3F09E61E9}" srcId="{E1D2FE20-6A43-487D-9F7E-B18418508CA1}" destId="{F7023366-4D1E-46FE-A757-E04AA1C5600B}" srcOrd="0" destOrd="0" parTransId="{0B5BE98B-22DF-4123-A00B-DBBB0FC513CE}" sibTransId="{F22E6664-BED3-4DFD-BE43-2E5F5788BD14}"/>
    <dgm:cxn modelId="{87D4B0FB-39D7-470E-8787-85B6C27C350E}" type="presOf" srcId="{F7023366-4D1E-46FE-A757-E04AA1C5600B}" destId="{E6DF8237-873C-46FF-AC11-9AD5C8202AA1}" srcOrd="0" destOrd="0" presId="urn:microsoft.com/office/officeart/2018/2/layout/IconCircleList"/>
    <dgm:cxn modelId="{2A663CD1-3741-40E4-A378-E56D33113EB9}" type="presParOf" srcId="{D8BB597F-36AE-4E6D-9723-780035C87269}" destId="{A8F11055-EAAE-43C5-8EF0-6E6723CAEF41}" srcOrd="0" destOrd="0" presId="urn:microsoft.com/office/officeart/2018/2/layout/IconCircleList"/>
    <dgm:cxn modelId="{B00998FB-AF73-4CFB-AD77-2878FFA1AD59}" type="presParOf" srcId="{A8F11055-EAAE-43C5-8EF0-6E6723CAEF41}" destId="{78B371B6-3CA1-4199-BB04-66A1042BD9CC}" srcOrd="0" destOrd="0" presId="urn:microsoft.com/office/officeart/2018/2/layout/IconCircleList"/>
    <dgm:cxn modelId="{EA6D8ACE-549C-41A1-B783-68A30AE65CA0}" type="presParOf" srcId="{78B371B6-3CA1-4199-BB04-66A1042BD9CC}" destId="{4B1F0972-72EA-475A-AB24-125841C731C5}" srcOrd="0" destOrd="0" presId="urn:microsoft.com/office/officeart/2018/2/layout/IconCircleList"/>
    <dgm:cxn modelId="{C06D77BD-3717-4E3C-9CEF-A00A20CCAFD7}" type="presParOf" srcId="{78B371B6-3CA1-4199-BB04-66A1042BD9CC}" destId="{21C0F8EA-FAAA-47CF-9230-702278C0097F}" srcOrd="1" destOrd="0" presId="urn:microsoft.com/office/officeart/2018/2/layout/IconCircleList"/>
    <dgm:cxn modelId="{7DFD8310-78B9-4B04-8253-EAF2329B4B72}" type="presParOf" srcId="{78B371B6-3CA1-4199-BB04-66A1042BD9CC}" destId="{B00B20C8-B437-4517-A64B-444A442EE797}" srcOrd="2" destOrd="0" presId="urn:microsoft.com/office/officeart/2018/2/layout/IconCircleList"/>
    <dgm:cxn modelId="{4150BA20-83BB-4A27-BDAA-1FE0C9B99223}" type="presParOf" srcId="{78B371B6-3CA1-4199-BB04-66A1042BD9CC}" destId="{E6DF8237-873C-46FF-AC11-9AD5C8202AA1}" srcOrd="3" destOrd="0" presId="urn:microsoft.com/office/officeart/2018/2/layout/IconCircleList"/>
    <dgm:cxn modelId="{678746AD-814F-4E61-85E4-5867A676C867}" type="presParOf" srcId="{A8F11055-EAAE-43C5-8EF0-6E6723CAEF41}" destId="{710D64F1-29A4-47A0-ADD0-AC9FCEA14158}" srcOrd="1" destOrd="0" presId="urn:microsoft.com/office/officeart/2018/2/layout/IconCircleList"/>
    <dgm:cxn modelId="{1C346659-6342-4C17-B200-BFD88DD6923A}" type="presParOf" srcId="{A8F11055-EAAE-43C5-8EF0-6E6723CAEF41}" destId="{82B10A79-CE49-4A72-84A5-964F28A460C3}" srcOrd="2" destOrd="0" presId="urn:microsoft.com/office/officeart/2018/2/layout/IconCircleList"/>
    <dgm:cxn modelId="{CB957531-3CC0-4EF3-AA2A-7FA7D4C88FFE}" type="presParOf" srcId="{82B10A79-CE49-4A72-84A5-964F28A460C3}" destId="{176C6DC6-59B7-455E-9F29-4DA4622BEC25}" srcOrd="0" destOrd="0" presId="urn:microsoft.com/office/officeart/2018/2/layout/IconCircleList"/>
    <dgm:cxn modelId="{D1FB5F85-A872-47FA-9B0B-0294BE692D01}" type="presParOf" srcId="{82B10A79-CE49-4A72-84A5-964F28A460C3}" destId="{8E5C0ABC-640E-4888-995E-F0D075F18F2B}" srcOrd="1" destOrd="0" presId="urn:microsoft.com/office/officeart/2018/2/layout/IconCircleList"/>
    <dgm:cxn modelId="{5E633702-35FB-4AA5-855C-3ED0D3CEF40E}" type="presParOf" srcId="{82B10A79-CE49-4A72-84A5-964F28A460C3}" destId="{B142F597-B1CC-482C-90ED-DCC0678CA2DF}" srcOrd="2" destOrd="0" presId="urn:microsoft.com/office/officeart/2018/2/layout/IconCircleList"/>
    <dgm:cxn modelId="{6B5D75C0-ACA0-42ED-8438-4946A8ECD790}" type="presParOf" srcId="{82B10A79-CE49-4A72-84A5-964F28A460C3}" destId="{0EADC83F-F7E2-4C15-A2BF-A40B724EFCE8}" srcOrd="3" destOrd="0" presId="urn:microsoft.com/office/officeart/2018/2/layout/IconCircleList"/>
    <dgm:cxn modelId="{1A31E074-E800-4876-922C-301D74872668}" type="presParOf" srcId="{A8F11055-EAAE-43C5-8EF0-6E6723CAEF41}" destId="{77BFEC90-9189-4E37-A79A-9EC3163F78D0}" srcOrd="3" destOrd="0" presId="urn:microsoft.com/office/officeart/2018/2/layout/IconCircleList"/>
    <dgm:cxn modelId="{BC638C30-6CEF-46B8-A9A6-4B569411BE66}" type="presParOf" srcId="{A8F11055-EAAE-43C5-8EF0-6E6723CAEF41}" destId="{4987696A-8530-4DC9-A275-428D38F5C419}" srcOrd="4" destOrd="0" presId="urn:microsoft.com/office/officeart/2018/2/layout/IconCircleList"/>
    <dgm:cxn modelId="{1B33E37B-FC2E-43A4-B6F2-DB5524709858}" type="presParOf" srcId="{4987696A-8530-4DC9-A275-428D38F5C419}" destId="{52798D71-8745-4307-8A47-25711CD682BE}" srcOrd="0" destOrd="0" presId="urn:microsoft.com/office/officeart/2018/2/layout/IconCircleList"/>
    <dgm:cxn modelId="{1A277FCC-8F32-48B7-BD41-3D353521AD62}" type="presParOf" srcId="{4987696A-8530-4DC9-A275-428D38F5C419}" destId="{667AD404-8E9F-4F8D-8FCD-3F6DCA59B7C6}" srcOrd="1" destOrd="0" presId="urn:microsoft.com/office/officeart/2018/2/layout/IconCircleList"/>
    <dgm:cxn modelId="{4EB2F661-4514-4552-A90A-B49327F076FD}" type="presParOf" srcId="{4987696A-8530-4DC9-A275-428D38F5C419}" destId="{A3489DFB-6901-4133-80F5-B5FD8FABBDF8}" srcOrd="2" destOrd="0" presId="urn:microsoft.com/office/officeart/2018/2/layout/IconCircleList"/>
    <dgm:cxn modelId="{4D184C7E-8D0A-408B-B117-3A749D512BBB}" type="presParOf" srcId="{4987696A-8530-4DC9-A275-428D38F5C419}" destId="{8FFEA1D8-C7A7-4FB9-AD6E-F92389D5B5AF}" srcOrd="3" destOrd="0" presId="urn:microsoft.com/office/officeart/2018/2/layout/IconCircleList"/>
    <dgm:cxn modelId="{DC8C3E0E-2559-4B9F-A3BB-6BA93C779384}" type="presParOf" srcId="{A8F11055-EAAE-43C5-8EF0-6E6723CAEF41}" destId="{9579395B-6C2C-48C7-89CD-AAB1772E896D}" srcOrd="5" destOrd="0" presId="urn:microsoft.com/office/officeart/2018/2/layout/IconCircleList"/>
    <dgm:cxn modelId="{63066718-AE9C-4EA5-A349-60FFB45F86E4}" type="presParOf" srcId="{A8F11055-EAAE-43C5-8EF0-6E6723CAEF41}" destId="{8047D015-F4A5-425F-9102-59707D22B3C6}" srcOrd="6" destOrd="0" presId="urn:microsoft.com/office/officeart/2018/2/layout/IconCircleList"/>
    <dgm:cxn modelId="{916A73E1-42EC-4B64-8914-65044C57326F}" type="presParOf" srcId="{8047D015-F4A5-425F-9102-59707D22B3C6}" destId="{338F9140-7E05-40CC-AE99-7DDE4CDF9D9E}" srcOrd="0" destOrd="0" presId="urn:microsoft.com/office/officeart/2018/2/layout/IconCircleList"/>
    <dgm:cxn modelId="{587A6707-CB55-48EA-ABA6-FDF4A3B3BBE7}" type="presParOf" srcId="{8047D015-F4A5-425F-9102-59707D22B3C6}" destId="{B17EF778-5EAF-45A8-98FD-6501F3B4D1E3}" srcOrd="1" destOrd="0" presId="urn:microsoft.com/office/officeart/2018/2/layout/IconCircleList"/>
    <dgm:cxn modelId="{28D985DB-0EFD-4F1A-82CB-9AA1B741CA6D}" type="presParOf" srcId="{8047D015-F4A5-425F-9102-59707D22B3C6}" destId="{FFAB904B-DDDE-4AA1-BD42-CC742CF484A4}" srcOrd="2" destOrd="0" presId="urn:microsoft.com/office/officeart/2018/2/layout/IconCircleList"/>
    <dgm:cxn modelId="{92F8D6D1-0995-495E-B475-6D659236A508}" type="presParOf" srcId="{8047D015-F4A5-425F-9102-59707D22B3C6}" destId="{A46C47C9-8914-45DC-9796-4595AE9A6878}"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38A562-90EA-4A0F-9AA2-B63B0639BCF8}" type="doc">
      <dgm:prSet loTypeId="urn:microsoft.com/office/officeart/2008/layout/LinedList" loCatId="list" qsTypeId="urn:microsoft.com/office/officeart/2005/8/quickstyle/simple1" qsCatId="simple" csTypeId="urn:microsoft.com/office/officeart/2005/8/colors/accent1_5" csCatId="accent1"/>
      <dgm:spPr/>
      <dgm:t>
        <a:bodyPr/>
        <a:lstStyle/>
        <a:p>
          <a:endParaRPr lang="en-US"/>
        </a:p>
      </dgm:t>
    </dgm:pt>
    <dgm:pt modelId="{C3B79425-8867-4BFC-ACF7-4D954CC449AA}">
      <dgm:prSet/>
      <dgm:spPr/>
      <dgm:t>
        <a:bodyPr/>
        <a:lstStyle/>
        <a:p>
          <a:r>
            <a:rPr lang="en-GB" dirty="0"/>
            <a:t>Add new roles (e.g., creative visionary, ethical analyst)</a:t>
          </a:r>
        </a:p>
      </dgm:t>
    </dgm:pt>
    <dgm:pt modelId="{CD1FFEB9-5598-4D73-A5C6-2D3810E55CF8}" type="parTrans" cxnId="{109E6F44-F7AE-4C94-8E6E-F212FA566CDA}">
      <dgm:prSet/>
      <dgm:spPr/>
      <dgm:t>
        <a:bodyPr/>
        <a:lstStyle/>
        <a:p>
          <a:endParaRPr lang="en-US"/>
        </a:p>
      </dgm:t>
    </dgm:pt>
    <dgm:pt modelId="{4F7CB090-B037-4A38-8696-28B1FB10D8BC}" type="sibTrans" cxnId="{109E6F44-F7AE-4C94-8E6E-F212FA566CDA}">
      <dgm:prSet/>
      <dgm:spPr/>
      <dgm:t>
        <a:bodyPr/>
        <a:lstStyle/>
        <a:p>
          <a:endParaRPr lang="en-US"/>
        </a:p>
      </dgm:t>
    </dgm:pt>
    <dgm:pt modelId="{F4223C64-DA60-44BE-96AA-FBEE206D3186}">
      <dgm:prSet/>
      <dgm:spPr/>
      <dgm:t>
        <a:bodyPr/>
        <a:lstStyle/>
        <a:p>
          <a:r>
            <a:rPr lang="en-GB" dirty="0"/>
            <a:t>Duplicate roles for large groups</a:t>
          </a:r>
        </a:p>
      </dgm:t>
    </dgm:pt>
    <dgm:pt modelId="{9A0306DE-8B93-40E4-888E-A0C6010D5831}" type="parTrans" cxnId="{98EF1B99-C718-4CB1-BAB9-53E8A48A050E}">
      <dgm:prSet/>
      <dgm:spPr/>
      <dgm:t>
        <a:bodyPr/>
        <a:lstStyle/>
        <a:p>
          <a:endParaRPr lang="en-US"/>
        </a:p>
      </dgm:t>
    </dgm:pt>
    <dgm:pt modelId="{64F297B6-111C-4B55-A6E0-5F5C66E0FD3B}" type="sibTrans" cxnId="{98EF1B99-C718-4CB1-BAB9-53E8A48A050E}">
      <dgm:prSet/>
      <dgm:spPr/>
      <dgm:t>
        <a:bodyPr/>
        <a:lstStyle/>
        <a:p>
          <a:endParaRPr lang="en-US"/>
        </a:p>
      </dgm:t>
    </dgm:pt>
    <dgm:pt modelId="{0917BDD0-486E-4936-ABFF-9E6EC5CA18EC}">
      <dgm:prSet/>
      <dgm:spPr/>
      <dgm:t>
        <a:bodyPr/>
        <a:lstStyle/>
        <a:p>
          <a:r>
            <a:rPr lang="en-GB" dirty="0"/>
            <a:t>Let groups create their own perspectives</a:t>
          </a:r>
        </a:p>
      </dgm:t>
    </dgm:pt>
    <dgm:pt modelId="{858FA9E7-03A3-4300-8E26-350A842D5524}" type="parTrans" cxnId="{C26F975C-7C98-48DD-BFC1-F7ECDA89B989}">
      <dgm:prSet/>
      <dgm:spPr/>
      <dgm:t>
        <a:bodyPr/>
        <a:lstStyle/>
        <a:p>
          <a:endParaRPr lang="en-US"/>
        </a:p>
      </dgm:t>
    </dgm:pt>
    <dgm:pt modelId="{C4576FD7-538D-4B8B-AD54-45A12967763F}" type="sibTrans" cxnId="{C26F975C-7C98-48DD-BFC1-F7ECDA89B989}">
      <dgm:prSet/>
      <dgm:spPr/>
      <dgm:t>
        <a:bodyPr/>
        <a:lstStyle/>
        <a:p>
          <a:endParaRPr lang="en-US"/>
        </a:p>
      </dgm:t>
    </dgm:pt>
    <dgm:pt modelId="{D3E4FEFB-57E5-4CC7-BFDF-E0B513B70033}">
      <dgm:prSet/>
      <dgm:spPr/>
      <dgm:t>
        <a:bodyPr/>
        <a:lstStyle/>
        <a:p>
          <a:r>
            <a:rPr lang="en-GB" dirty="0"/>
            <a:t>Add guiding questions for each role</a:t>
          </a:r>
        </a:p>
      </dgm:t>
    </dgm:pt>
    <dgm:pt modelId="{839805FF-89E7-4443-A938-85DAC9C6BCB6}" type="parTrans" cxnId="{82F0BF58-13FE-4673-9B9B-AE306F6A6137}">
      <dgm:prSet/>
      <dgm:spPr/>
      <dgm:t>
        <a:bodyPr/>
        <a:lstStyle/>
        <a:p>
          <a:endParaRPr lang="en-US"/>
        </a:p>
      </dgm:t>
    </dgm:pt>
    <dgm:pt modelId="{1DF96E4C-8AD8-49F2-BFB6-54119C236CA7}" type="sibTrans" cxnId="{82F0BF58-13FE-4673-9B9B-AE306F6A6137}">
      <dgm:prSet/>
      <dgm:spPr/>
      <dgm:t>
        <a:bodyPr/>
        <a:lstStyle/>
        <a:p>
          <a:endParaRPr lang="en-US"/>
        </a:p>
      </dgm:t>
    </dgm:pt>
    <dgm:pt modelId="{A3B78A73-DCF0-4EE4-A19B-DACE1D508948}">
      <dgm:prSet/>
      <dgm:spPr/>
      <dgm:t>
        <a:bodyPr/>
        <a:lstStyle/>
        <a:p>
          <a:r>
            <a:rPr lang="en-GB" dirty="0"/>
            <a:t>Use silent discussions or fishbowl setups</a:t>
          </a:r>
        </a:p>
      </dgm:t>
    </dgm:pt>
    <dgm:pt modelId="{0E0AC881-69BF-4136-8ACF-2266A2B723C7}" type="parTrans" cxnId="{0B854F82-983E-47D4-87C2-35DB41C17314}">
      <dgm:prSet/>
      <dgm:spPr/>
      <dgm:t>
        <a:bodyPr/>
        <a:lstStyle/>
        <a:p>
          <a:endParaRPr lang="en-US"/>
        </a:p>
      </dgm:t>
    </dgm:pt>
    <dgm:pt modelId="{77DCF488-A775-4B0E-A6D0-616BA0322A85}" type="sibTrans" cxnId="{0B854F82-983E-47D4-87C2-35DB41C17314}">
      <dgm:prSet/>
      <dgm:spPr/>
      <dgm:t>
        <a:bodyPr/>
        <a:lstStyle/>
        <a:p>
          <a:endParaRPr lang="en-US"/>
        </a:p>
      </dgm:t>
    </dgm:pt>
    <dgm:pt modelId="{FDD41BD7-6014-4FD0-8373-4ACDBBEC82DF}" type="pres">
      <dgm:prSet presAssocID="{9338A562-90EA-4A0F-9AA2-B63B0639BCF8}" presName="vert0" presStyleCnt="0">
        <dgm:presLayoutVars>
          <dgm:dir/>
          <dgm:animOne val="branch"/>
          <dgm:animLvl val="lvl"/>
        </dgm:presLayoutVars>
      </dgm:prSet>
      <dgm:spPr/>
    </dgm:pt>
    <dgm:pt modelId="{B0C36C9F-D7E7-4579-B898-B5977546BF2D}" type="pres">
      <dgm:prSet presAssocID="{C3B79425-8867-4BFC-ACF7-4D954CC449AA}" presName="thickLine" presStyleLbl="alignNode1" presStyleIdx="0" presStyleCnt="5"/>
      <dgm:spPr/>
    </dgm:pt>
    <dgm:pt modelId="{E009857F-F27F-4112-AFDB-F6BA84F97EF9}" type="pres">
      <dgm:prSet presAssocID="{C3B79425-8867-4BFC-ACF7-4D954CC449AA}" presName="horz1" presStyleCnt="0"/>
      <dgm:spPr/>
    </dgm:pt>
    <dgm:pt modelId="{ECE2C8DE-1AEA-4A69-9A77-7D207EE3727F}" type="pres">
      <dgm:prSet presAssocID="{C3B79425-8867-4BFC-ACF7-4D954CC449AA}" presName="tx1" presStyleLbl="revTx" presStyleIdx="0" presStyleCnt="5"/>
      <dgm:spPr/>
    </dgm:pt>
    <dgm:pt modelId="{6A91E038-B846-41B8-949D-86FA01D1025A}" type="pres">
      <dgm:prSet presAssocID="{C3B79425-8867-4BFC-ACF7-4D954CC449AA}" presName="vert1" presStyleCnt="0"/>
      <dgm:spPr/>
    </dgm:pt>
    <dgm:pt modelId="{F2E5604E-4AEA-4253-878E-FBF58DD1C818}" type="pres">
      <dgm:prSet presAssocID="{F4223C64-DA60-44BE-96AA-FBEE206D3186}" presName="thickLine" presStyleLbl="alignNode1" presStyleIdx="1" presStyleCnt="5"/>
      <dgm:spPr/>
    </dgm:pt>
    <dgm:pt modelId="{5CD1B48D-0AFC-4E8B-B959-24F4FF66758C}" type="pres">
      <dgm:prSet presAssocID="{F4223C64-DA60-44BE-96AA-FBEE206D3186}" presName="horz1" presStyleCnt="0"/>
      <dgm:spPr/>
    </dgm:pt>
    <dgm:pt modelId="{7689BBA7-9A2F-4866-928E-01073516152A}" type="pres">
      <dgm:prSet presAssocID="{F4223C64-DA60-44BE-96AA-FBEE206D3186}" presName="tx1" presStyleLbl="revTx" presStyleIdx="1" presStyleCnt="5"/>
      <dgm:spPr/>
    </dgm:pt>
    <dgm:pt modelId="{DEC2FBEB-FBE9-4EC7-BD46-B389291D0BE2}" type="pres">
      <dgm:prSet presAssocID="{F4223C64-DA60-44BE-96AA-FBEE206D3186}" presName="vert1" presStyleCnt="0"/>
      <dgm:spPr/>
    </dgm:pt>
    <dgm:pt modelId="{1D62B5CC-BD27-4B51-81C0-027C897BA883}" type="pres">
      <dgm:prSet presAssocID="{0917BDD0-486E-4936-ABFF-9E6EC5CA18EC}" presName="thickLine" presStyleLbl="alignNode1" presStyleIdx="2" presStyleCnt="5"/>
      <dgm:spPr/>
    </dgm:pt>
    <dgm:pt modelId="{71B22EBA-5DF8-4F2E-B88B-7035C658B22E}" type="pres">
      <dgm:prSet presAssocID="{0917BDD0-486E-4936-ABFF-9E6EC5CA18EC}" presName="horz1" presStyleCnt="0"/>
      <dgm:spPr/>
    </dgm:pt>
    <dgm:pt modelId="{BB399974-8B3A-47CB-9FD8-765816504558}" type="pres">
      <dgm:prSet presAssocID="{0917BDD0-486E-4936-ABFF-9E6EC5CA18EC}" presName="tx1" presStyleLbl="revTx" presStyleIdx="2" presStyleCnt="5"/>
      <dgm:spPr/>
    </dgm:pt>
    <dgm:pt modelId="{8D98C60E-F3C4-4630-94B4-86E4A854F93C}" type="pres">
      <dgm:prSet presAssocID="{0917BDD0-486E-4936-ABFF-9E6EC5CA18EC}" presName="vert1" presStyleCnt="0"/>
      <dgm:spPr/>
    </dgm:pt>
    <dgm:pt modelId="{8AF1962D-B41C-4278-B750-DA76CFA7C098}" type="pres">
      <dgm:prSet presAssocID="{D3E4FEFB-57E5-4CC7-BFDF-E0B513B70033}" presName="thickLine" presStyleLbl="alignNode1" presStyleIdx="3" presStyleCnt="5"/>
      <dgm:spPr/>
    </dgm:pt>
    <dgm:pt modelId="{77D336A1-0C6C-4155-AC84-73FC6D931F5A}" type="pres">
      <dgm:prSet presAssocID="{D3E4FEFB-57E5-4CC7-BFDF-E0B513B70033}" presName="horz1" presStyleCnt="0"/>
      <dgm:spPr/>
    </dgm:pt>
    <dgm:pt modelId="{AC9BE05A-5AFF-4799-8D77-F031E04B039D}" type="pres">
      <dgm:prSet presAssocID="{D3E4FEFB-57E5-4CC7-BFDF-E0B513B70033}" presName="tx1" presStyleLbl="revTx" presStyleIdx="3" presStyleCnt="5"/>
      <dgm:spPr/>
    </dgm:pt>
    <dgm:pt modelId="{1B3F7C7F-503A-4560-9DBB-D63E8F937804}" type="pres">
      <dgm:prSet presAssocID="{D3E4FEFB-57E5-4CC7-BFDF-E0B513B70033}" presName="vert1" presStyleCnt="0"/>
      <dgm:spPr/>
    </dgm:pt>
    <dgm:pt modelId="{12DCF37E-2561-482D-B40E-D42F2D645263}" type="pres">
      <dgm:prSet presAssocID="{A3B78A73-DCF0-4EE4-A19B-DACE1D508948}" presName="thickLine" presStyleLbl="alignNode1" presStyleIdx="4" presStyleCnt="5"/>
      <dgm:spPr/>
    </dgm:pt>
    <dgm:pt modelId="{C302AB83-892D-4ADF-B124-FF3A1E5139B6}" type="pres">
      <dgm:prSet presAssocID="{A3B78A73-DCF0-4EE4-A19B-DACE1D508948}" presName="horz1" presStyleCnt="0"/>
      <dgm:spPr/>
    </dgm:pt>
    <dgm:pt modelId="{E247A2F3-B100-4635-A466-D77A8296461F}" type="pres">
      <dgm:prSet presAssocID="{A3B78A73-DCF0-4EE4-A19B-DACE1D508948}" presName="tx1" presStyleLbl="revTx" presStyleIdx="4" presStyleCnt="5"/>
      <dgm:spPr/>
    </dgm:pt>
    <dgm:pt modelId="{6B6DDF77-51F3-438D-A4BF-D75E8AB7FB04}" type="pres">
      <dgm:prSet presAssocID="{A3B78A73-DCF0-4EE4-A19B-DACE1D508948}" presName="vert1" presStyleCnt="0"/>
      <dgm:spPr/>
    </dgm:pt>
  </dgm:ptLst>
  <dgm:cxnLst>
    <dgm:cxn modelId="{3BF45C0A-87A8-4B31-81C3-D0B2EC1DC034}" type="presOf" srcId="{9338A562-90EA-4A0F-9AA2-B63B0639BCF8}" destId="{FDD41BD7-6014-4FD0-8373-4ACDBBEC82DF}" srcOrd="0" destOrd="0" presId="urn:microsoft.com/office/officeart/2008/layout/LinedList"/>
    <dgm:cxn modelId="{35F4EF0A-8B6F-4D97-B902-E39028B90998}" type="presOf" srcId="{D3E4FEFB-57E5-4CC7-BFDF-E0B513B70033}" destId="{AC9BE05A-5AFF-4799-8D77-F031E04B039D}" srcOrd="0" destOrd="0" presId="urn:microsoft.com/office/officeart/2008/layout/LinedList"/>
    <dgm:cxn modelId="{5AB5931A-D2CA-4908-A557-98D8988E0816}" type="presOf" srcId="{F4223C64-DA60-44BE-96AA-FBEE206D3186}" destId="{7689BBA7-9A2F-4866-928E-01073516152A}" srcOrd="0" destOrd="0" presId="urn:microsoft.com/office/officeart/2008/layout/LinedList"/>
    <dgm:cxn modelId="{C26F975C-7C98-48DD-BFC1-F7ECDA89B989}" srcId="{9338A562-90EA-4A0F-9AA2-B63B0639BCF8}" destId="{0917BDD0-486E-4936-ABFF-9E6EC5CA18EC}" srcOrd="2" destOrd="0" parTransId="{858FA9E7-03A3-4300-8E26-350A842D5524}" sibTransId="{C4576FD7-538D-4B8B-AD54-45A12967763F}"/>
    <dgm:cxn modelId="{504AA963-1E75-4389-9636-646B3A5405EB}" type="presOf" srcId="{C3B79425-8867-4BFC-ACF7-4D954CC449AA}" destId="{ECE2C8DE-1AEA-4A69-9A77-7D207EE3727F}" srcOrd="0" destOrd="0" presId="urn:microsoft.com/office/officeart/2008/layout/LinedList"/>
    <dgm:cxn modelId="{109E6F44-F7AE-4C94-8E6E-F212FA566CDA}" srcId="{9338A562-90EA-4A0F-9AA2-B63B0639BCF8}" destId="{C3B79425-8867-4BFC-ACF7-4D954CC449AA}" srcOrd="0" destOrd="0" parTransId="{CD1FFEB9-5598-4D73-A5C6-2D3810E55CF8}" sibTransId="{4F7CB090-B037-4A38-8696-28B1FB10D8BC}"/>
    <dgm:cxn modelId="{82F0BF58-13FE-4673-9B9B-AE306F6A6137}" srcId="{9338A562-90EA-4A0F-9AA2-B63B0639BCF8}" destId="{D3E4FEFB-57E5-4CC7-BFDF-E0B513B70033}" srcOrd="3" destOrd="0" parTransId="{839805FF-89E7-4443-A938-85DAC9C6BCB6}" sibTransId="{1DF96E4C-8AD8-49F2-BFB6-54119C236CA7}"/>
    <dgm:cxn modelId="{0B854F82-983E-47D4-87C2-35DB41C17314}" srcId="{9338A562-90EA-4A0F-9AA2-B63B0639BCF8}" destId="{A3B78A73-DCF0-4EE4-A19B-DACE1D508948}" srcOrd="4" destOrd="0" parTransId="{0E0AC881-69BF-4136-8ACF-2266A2B723C7}" sibTransId="{77DCF488-A775-4B0E-A6D0-616BA0322A85}"/>
    <dgm:cxn modelId="{98EF1B99-C718-4CB1-BAB9-53E8A48A050E}" srcId="{9338A562-90EA-4A0F-9AA2-B63B0639BCF8}" destId="{F4223C64-DA60-44BE-96AA-FBEE206D3186}" srcOrd="1" destOrd="0" parTransId="{9A0306DE-8B93-40E4-888E-A0C6010D5831}" sibTransId="{64F297B6-111C-4B55-A6E0-5F5C66E0FD3B}"/>
    <dgm:cxn modelId="{207D04A2-967E-4A0D-96D9-227694FAB49B}" type="presOf" srcId="{A3B78A73-DCF0-4EE4-A19B-DACE1D508948}" destId="{E247A2F3-B100-4635-A466-D77A8296461F}" srcOrd="0" destOrd="0" presId="urn:microsoft.com/office/officeart/2008/layout/LinedList"/>
    <dgm:cxn modelId="{6A1661B5-2F04-4AC2-8A56-E56C5092FADA}" type="presOf" srcId="{0917BDD0-486E-4936-ABFF-9E6EC5CA18EC}" destId="{BB399974-8B3A-47CB-9FD8-765816504558}" srcOrd="0" destOrd="0" presId="urn:microsoft.com/office/officeart/2008/layout/LinedList"/>
    <dgm:cxn modelId="{B635F175-F402-4ABC-9BDD-C2787242276B}" type="presParOf" srcId="{FDD41BD7-6014-4FD0-8373-4ACDBBEC82DF}" destId="{B0C36C9F-D7E7-4579-B898-B5977546BF2D}" srcOrd="0" destOrd="0" presId="urn:microsoft.com/office/officeart/2008/layout/LinedList"/>
    <dgm:cxn modelId="{A69C5F48-F71F-4CB7-BDC1-0CEC893B9C90}" type="presParOf" srcId="{FDD41BD7-6014-4FD0-8373-4ACDBBEC82DF}" destId="{E009857F-F27F-4112-AFDB-F6BA84F97EF9}" srcOrd="1" destOrd="0" presId="urn:microsoft.com/office/officeart/2008/layout/LinedList"/>
    <dgm:cxn modelId="{AAD3F172-6C07-4E7B-95EE-6DD81ADFD381}" type="presParOf" srcId="{E009857F-F27F-4112-AFDB-F6BA84F97EF9}" destId="{ECE2C8DE-1AEA-4A69-9A77-7D207EE3727F}" srcOrd="0" destOrd="0" presId="urn:microsoft.com/office/officeart/2008/layout/LinedList"/>
    <dgm:cxn modelId="{AB56C907-99BE-43EB-912B-CCF320F2DF20}" type="presParOf" srcId="{E009857F-F27F-4112-AFDB-F6BA84F97EF9}" destId="{6A91E038-B846-41B8-949D-86FA01D1025A}" srcOrd="1" destOrd="0" presId="urn:microsoft.com/office/officeart/2008/layout/LinedList"/>
    <dgm:cxn modelId="{0B0FC102-E26B-42A8-B8DC-CB653AB32B52}" type="presParOf" srcId="{FDD41BD7-6014-4FD0-8373-4ACDBBEC82DF}" destId="{F2E5604E-4AEA-4253-878E-FBF58DD1C818}" srcOrd="2" destOrd="0" presId="urn:microsoft.com/office/officeart/2008/layout/LinedList"/>
    <dgm:cxn modelId="{47D510C1-3588-47A2-B2B2-DB3A99EE398A}" type="presParOf" srcId="{FDD41BD7-6014-4FD0-8373-4ACDBBEC82DF}" destId="{5CD1B48D-0AFC-4E8B-B959-24F4FF66758C}" srcOrd="3" destOrd="0" presId="urn:microsoft.com/office/officeart/2008/layout/LinedList"/>
    <dgm:cxn modelId="{BF8001C2-D0B0-47FE-8138-E3FD060BB710}" type="presParOf" srcId="{5CD1B48D-0AFC-4E8B-B959-24F4FF66758C}" destId="{7689BBA7-9A2F-4866-928E-01073516152A}" srcOrd="0" destOrd="0" presId="urn:microsoft.com/office/officeart/2008/layout/LinedList"/>
    <dgm:cxn modelId="{D8A9624C-8BD0-4BCA-9DD3-D4E0E1F02A4E}" type="presParOf" srcId="{5CD1B48D-0AFC-4E8B-B959-24F4FF66758C}" destId="{DEC2FBEB-FBE9-4EC7-BD46-B389291D0BE2}" srcOrd="1" destOrd="0" presId="urn:microsoft.com/office/officeart/2008/layout/LinedList"/>
    <dgm:cxn modelId="{98633583-3730-4A6D-A816-5939C76808C2}" type="presParOf" srcId="{FDD41BD7-6014-4FD0-8373-4ACDBBEC82DF}" destId="{1D62B5CC-BD27-4B51-81C0-027C897BA883}" srcOrd="4" destOrd="0" presId="urn:microsoft.com/office/officeart/2008/layout/LinedList"/>
    <dgm:cxn modelId="{88CE0FAE-6768-4FE9-A87F-8DA2DF7C6492}" type="presParOf" srcId="{FDD41BD7-6014-4FD0-8373-4ACDBBEC82DF}" destId="{71B22EBA-5DF8-4F2E-B88B-7035C658B22E}" srcOrd="5" destOrd="0" presId="urn:microsoft.com/office/officeart/2008/layout/LinedList"/>
    <dgm:cxn modelId="{DB245317-4126-4266-834E-2BF66C0B22B1}" type="presParOf" srcId="{71B22EBA-5DF8-4F2E-B88B-7035C658B22E}" destId="{BB399974-8B3A-47CB-9FD8-765816504558}" srcOrd="0" destOrd="0" presId="urn:microsoft.com/office/officeart/2008/layout/LinedList"/>
    <dgm:cxn modelId="{C8CE0441-D6F5-4EB8-94DD-0317D73558A3}" type="presParOf" srcId="{71B22EBA-5DF8-4F2E-B88B-7035C658B22E}" destId="{8D98C60E-F3C4-4630-94B4-86E4A854F93C}" srcOrd="1" destOrd="0" presId="urn:microsoft.com/office/officeart/2008/layout/LinedList"/>
    <dgm:cxn modelId="{67FB7DFD-B780-4B8C-9E48-E6A6E50F8C47}" type="presParOf" srcId="{FDD41BD7-6014-4FD0-8373-4ACDBBEC82DF}" destId="{8AF1962D-B41C-4278-B750-DA76CFA7C098}" srcOrd="6" destOrd="0" presId="urn:microsoft.com/office/officeart/2008/layout/LinedList"/>
    <dgm:cxn modelId="{A9B4036D-3C67-4820-9417-E3080D702496}" type="presParOf" srcId="{FDD41BD7-6014-4FD0-8373-4ACDBBEC82DF}" destId="{77D336A1-0C6C-4155-AC84-73FC6D931F5A}" srcOrd="7" destOrd="0" presId="urn:microsoft.com/office/officeart/2008/layout/LinedList"/>
    <dgm:cxn modelId="{67477ECC-0803-4390-8DEE-EF30F3D0F4F2}" type="presParOf" srcId="{77D336A1-0C6C-4155-AC84-73FC6D931F5A}" destId="{AC9BE05A-5AFF-4799-8D77-F031E04B039D}" srcOrd="0" destOrd="0" presId="urn:microsoft.com/office/officeart/2008/layout/LinedList"/>
    <dgm:cxn modelId="{2AD3CAF0-04F2-48E6-B813-634F5193B159}" type="presParOf" srcId="{77D336A1-0C6C-4155-AC84-73FC6D931F5A}" destId="{1B3F7C7F-503A-4560-9DBB-D63E8F937804}" srcOrd="1" destOrd="0" presId="urn:microsoft.com/office/officeart/2008/layout/LinedList"/>
    <dgm:cxn modelId="{B2E270B5-0C12-442A-BFB0-7EA5C2CA2C7A}" type="presParOf" srcId="{FDD41BD7-6014-4FD0-8373-4ACDBBEC82DF}" destId="{12DCF37E-2561-482D-B40E-D42F2D645263}" srcOrd="8" destOrd="0" presId="urn:microsoft.com/office/officeart/2008/layout/LinedList"/>
    <dgm:cxn modelId="{15731D3A-C18B-4989-AC37-A5850D3BBC3B}" type="presParOf" srcId="{FDD41BD7-6014-4FD0-8373-4ACDBBEC82DF}" destId="{C302AB83-892D-4ADF-B124-FF3A1E5139B6}" srcOrd="9" destOrd="0" presId="urn:microsoft.com/office/officeart/2008/layout/LinedList"/>
    <dgm:cxn modelId="{610E713D-1EC8-4221-B704-1386F778DB02}" type="presParOf" srcId="{C302AB83-892D-4ADF-B124-FF3A1E5139B6}" destId="{E247A2F3-B100-4635-A466-D77A8296461F}" srcOrd="0" destOrd="0" presId="urn:microsoft.com/office/officeart/2008/layout/LinedList"/>
    <dgm:cxn modelId="{4997CA36-AC77-4042-8917-346FF97EAB53}" type="presParOf" srcId="{C302AB83-892D-4ADF-B124-FF3A1E5139B6}" destId="{6B6DDF77-51F3-438D-A4BF-D75E8AB7FB0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164293F-8C7B-46CE-8693-351A509575BE}" type="doc">
      <dgm:prSet loTypeId="urn:microsoft.com/office/officeart/2018/2/layout/IconVerticalSolidList" loCatId="icon" qsTypeId="urn:microsoft.com/office/officeart/2005/8/quickstyle/simple1" qsCatId="simple" csTypeId="urn:microsoft.com/office/officeart/2018/5/colors/Iconchunking_neutralicontext_colorful2" csCatId="colorful" phldr="1"/>
      <dgm:spPr/>
      <dgm:t>
        <a:bodyPr/>
        <a:lstStyle/>
        <a:p>
          <a:endParaRPr lang="en-US"/>
        </a:p>
      </dgm:t>
    </dgm:pt>
    <dgm:pt modelId="{D484E732-850F-4D2C-90D3-02933DAFC364}">
      <dgm:prSet/>
      <dgm:spPr/>
      <dgm:t>
        <a:bodyPr/>
        <a:lstStyle/>
        <a:p>
          <a:pPr>
            <a:lnSpc>
              <a:spcPct val="100000"/>
            </a:lnSpc>
          </a:pPr>
          <a:r>
            <a:rPr lang="en-GB" dirty="0"/>
            <a:t>How did you feel in your role?</a:t>
          </a:r>
        </a:p>
      </dgm:t>
    </dgm:pt>
    <dgm:pt modelId="{3488E37E-BA30-4D07-A8C5-7BD211AC7FFB}" type="parTrans" cxnId="{733758DC-7952-4CAB-B9AC-3A865A76D527}">
      <dgm:prSet/>
      <dgm:spPr/>
      <dgm:t>
        <a:bodyPr/>
        <a:lstStyle/>
        <a:p>
          <a:endParaRPr lang="en-US"/>
        </a:p>
      </dgm:t>
    </dgm:pt>
    <dgm:pt modelId="{0A65D990-66DF-46A9-BEDC-CFE63E908AFE}" type="sibTrans" cxnId="{733758DC-7952-4CAB-B9AC-3A865A76D527}">
      <dgm:prSet/>
      <dgm:spPr/>
      <dgm:t>
        <a:bodyPr/>
        <a:lstStyle/>
        <a:p>
          <a:endParaRPr lang="en-US"/>
        </a:p>
      </dgm:t>
    </dgm:pt>
    <dgm:pt modelId="{9653B6EB-0507-49FC-9885-12FF835A456E}">
      <dgm:prSet/>
      <dgm:spPr/>
      <dgm:t>
        <a:bodyPr/>
        <a:lstStyle/>
        <a:p>
          <a:pPr>
            <a:lnSpc>
              <a:spcPct val="100000"/>
            </a:lnSpc>
          </a:pPr>
          <a:r>
            <a:rPr lang="en-GB" dirty="0"/>
            <a:t>What surprised you?</a:t>
          </a:r>
        </a:p>
      </dgm:t>
    </dgm:pt>
    <dgm:pt modelId="{78607A2D-82EE-463F-9AE0-1AF89BF72D7D}" type="parTrans" cxnId="{D91EF161-C18D-4FE1-BE5C-334026F58141}">
      <dgm:prSet/>
      <dgm:spPr/>
      <dgm:t>
        <a:bodyPr/>
        <a:lstStyle/>
        <a:p>
          <a:endParaRPr lang="en-US"/>
        </a:p>
      </dgm:t>
    </dgm:pt>
    <dgm:pt modelId="{F17E4364-E64C-40D7-99E9-792CDFE77062}" type="sibTrans" cxnId="{D91EF161-C18D-4FE1-BE5C-334026F58141}">
      <dgm:prSet/>
      <dgm:spPr/>
      <dgm:t>
        <a:bodyPr/>
        <a:lstStyle/>
        <a:p>
          <a:endParaRPr lang="en-US"/>
        </a:p>
      </dgm:t>
    </dgm:pt>
    <dgm:pt modelId="{049A1674-26EE-4773-A2E4-5C3BA2239C1F}">
      <dgm:prSet/>
      <dgm:spPr/>
      <dgm:t>
        <a:bodyPr/>
        <a:lstStyle/>
        <a:p>
          <a:pPr>
            <a:lnSpc>
              <a:spcPct val="100000"/>
            </a:lnSpc>
          </a:pPr>
          <a:r>
            <a:rPr lang="en-GB" dirty="0"/>
            <a:t>Which arguments were convincing?</a:t>
          </a:r>
        </a:p>
      </dgm:t>
    </dgm:pt>
    <dgm:pt modelId="{EA40E589-72FC-41D9-B67C-C56BA18AB930}" type="parTrans" cxnId="{0CF72EFE-2CC1-4A56-94C0-38C4CC16C131}">
      <dgm:prSet/>
      <dgm:spPr/>
      <dgm:t>
        <a:bodyPr/>
        <a:lstStyle/>
        <a:p>
          <a:endParaRPr lang="en-US"/>
        </a:p>
      </dgm:t>
    </dgm:pt>
    <dgm:pt modelId="{191CE165-C110-4B43-A525-8DA475008BAB}" type="sibTrans" cxnId="{0CF72EFE-2CC1-4A56-94C0-38C4CC16C131}">
      <dgm:prSet/>
      <dgm:spPr/>
      <dgm:t>
        <a:bodyPr/>
        <a:lstStyle/>
        <a:p>
          <a:endParaRPr lang="en-US"/>
        </a:p>
      </dgm:t>
    </dgm:pt>
    <dgm:pt modelId="{0B6108EB-7281-4F1C-94C9-7FC7BE77F128}">
      <dgm:prSet/>
      <dgm:spPr/>
      <dgm:t>
        <a:bodyPr/>
        <a:lstStyle/>
        <a:p>
          <a:pPr>
            <a:lnSpc>
              <a:spcPct val="100000"/>
            </a:lnSpc>
          </a:pPr>
          <a:r>
            <a:rPr lang="en-GB" dirty="0"/>
            <a:t>What questions remain open?</a:t>
          </a:r>
        </a:p>
      </dgm:t>
    </dgm:pt>
    <dgm:pt modelId="{EE521BCA-FD93-4BAD-95B4-31229ACB9EE2}" type="parTrans" cxnId="{85365500-C67E-4940-8722-44B70838DBE1}">
      <dgm:prSet/>
      <dgm:spPr/>
      <dgm:t>
        <a:bodyPr/>
        <a:lstStyle/>
        <a:p>
          <a:endParaRPr lang="en-US"/>
        </a:p>
      </dgm:t>
    </dgm:pt>
    <dgm:pt modelId="{F9D97C09-57B9-458C-ACF6-57AB2B41886E}" type="sibTrans" cxnId="{85365500-C67E-4940-8722-44B70838DBE1}">
      <dgm:prSet/>
      <dgm:spPr/>
      <dgm:t>
        <a:bodyPr/>
        <a:lstStyle/>
        <a:p>
          <a:endParaRPr lang="en-US"/>
        </a:p>
      </dgm:t>
    </dgm:pt>
    <dgm:pt modelId="{5659B5B5-78A4-4321-ABB9-7353F8552219}">
      <dgm:prSet/>
      <dgm:spPr/>
      <dgm:t>
        <a:bodyPr/>
        <a:lstStyle/>
        <a:p>
          <a:pPr>
            <a:lnSpc>
              <a:spcPct val="100000"/>
            </a:lnSpc>
          </a:pPr>
          <a:r>
            <a:rPr lang="en-GB" dirty="0"/>
            <a:t>What do you take away for your own context?</a:t>
          </a:r>
        </a:p>
      </dgm:t>
    </dgm:pt>
    <dgm:pt modelId="{75B3DDD5-F2AE-42A0-8B9F-B1502367F0D2}" type="parTrans" cxnId="{124B344E-DE44-4A94-89B4-608A84E7AD46}">
      <dgm:prSet/>
      <dgm:spPr/>
      <dgm:t>
        <a:bodyPr/>
        <a:lstStyle/>
        <a:p>
          <a:endParaRPr lang="en-US"/>
        </a:p>
      </dgm:t>
    </dgm:pt>
    <dgm:pt modelId="{A5AED4A3-20F8-442C-A9AD-DD198511DF0A}" type="sibTrans" cxnId="{124B344E-DE44-4A94-89B4-608A84E7AD46}">
      <dgm:prSet/>
      <dgm:spPr/>
      <dgm:t>
        <a:bodyPr/>
        <a:lstStyle/>
        <a:p>
          <a:endParaRPr lang="en-US"/>
        </a:p>
      </dgm:t>
    </dgm:pt>
    <dgm:pt modelId="{31BDA44E-DF9E-4639-B2D5-009E8F2B3552}" type="pres">
      <dgm:prSet presAssocID="{E164293F-8C7B-46CE-8693-351A509575BE}" presName="root" presStyleCnt="0">
        <dgm:presLayoutVars>
          <dgm:dir/>
          <dgm:resizeHandles val="exact"/>
        </dgm:presLayoutVars>
      </dgm:prSet>
      <dgm:spPr/>
    </dgm:pt>
    <dgm:pt modelId="{73826430-0F9E-4709-AE1B-96523F98B318}" type="pres">
      <dgm:prSet presAssocID="{D484E732-850F-4D2C-90D3-02933DAFC364}" presName="compNode" presStyleCnt="0"/>
      <dgm:spPr/>
    </dgm:pt>
    <dgm:pt modelId="{E7627B83-5865-4777-ABBC-7FB0C51E00F8}" type="pres">
      <dgm:prSet presAssocID="{D484E732-850F-4D2C-90D3-02933DAFC364}" presName="bgRect" presStyleLbl="bgShp" presStyleIdx="0" presStyleCnt="5"/>
      <dgm:spPr/>
    </dgm:pt>
    <dgm:pt modelId="{9A273CF2-DB3D-438D-A216-A242F31721B8}" type="pres">
      <dgm:prSet presAssocID="{D484E732-850F-4D2C-90D3-02933DAFC36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eutral Face with No Fill"/>
        </a:ext>
      </dgm:extLst>
    </dgm:pt>
    <dgm:pt modelId="{3B844FDE-6A4D-4CB4-9E09-1A32EC26BB76}" type="pres">
      <dgm:prSet presAssocID="{D484E732-850F-4D2C-90D3-02933DAFC364}" presName="spaceRect" presStyleCnt="0"/>
      <dgm:spPr/>
    </dgm:pt>
    <dgm:pt modelId="{B392FEE0-D758-48FD-82D0-C25E8114972A}" type="pres">
      <dgm:prSet presAssocID="{D484E732-850F-4D2C-90D3-02933DAFC364}" presName="parTx" presStyleLbl="revTx" presStyleIdx="0" presStyleCnt="5">
        <dgm:presLayoutVars>
          <dgm:chMax val="0"/>
          <dgm:chPref val="0"/>
        </dgm:presLayoutVars>
      </dgm:prSet>
      <dgm:spPr/>
    </dgm:pt>
    <dgm:pt modelId="{1639A24C-4335-40AC-864D-6B702F3E504C}" type="pres">
      <dgm:prSet presAssocID="{0A65D990-66DF-46A9-BEDC-CFE63E908AFE}" presName="sibTrans" presStyleCnt="0"/>
      <dgm:spPr/>
    </dgm:pt>
    <dgm:pt modelId="{D08C8E85-00BD-4406-8661-EB8864465452}" type="pres">
      <dgm:prSet presAssocID="{9653B6EB-0507-49FC-9885-12FF835A456E}" presName="compNode" presStyleCnt="0"/>
      <dgm:spPr/>
    </dgm:pt>
    <dgm:pt modelId="{725BF2BA-760E-416A-98DB-F3A6C73A5786}" type="pres">
      <dgm:prSet presAssocID="{9653B6EB-0507-49FC-9885-12FF835A456E}" presName="bgRect" presStyleLbl="bgShp" presStyleIdx="1" presStyleCnt="5"/>
      <dgm:spPr/>
    </dgm:pt>
    <dgm:pt modelId="{42FE8712-F21E-46BA-A382-3CEAA0B89559}" type="pres">
      <dgm:prSet presAssocID="{9653B6EB-0507-49FC-9885-12FF835A456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rprised Face with Solid Fill"/>
        </a:ext>
      </dgm:extLst>
    </dgm:pt>
    <dgm:pt modelId="{8DB75F6C-770A-4CF2-879B-673CA8B5693D}" type="pres">
      <dgm:prSet presAssocID="{9653B6EB-0507-49FC-9885-12FF835A456E}" presName="spaceRect" presStyleCnt="0"/>
      <dgm:spPr/>
    </dgm:pt>
    <dgm:pt modelId="{86ED5D16-8956-4A02-8C4F-F15ABABEF9BA}" type="pres">
      <dgm:prSet presAssocID="{9653B6EB-0507-49FC-9885-12FF835A456E}" presName="parTx" presStyleLbl="revTx" presStyleIdx="1" presStyleCnt="5">
        <dgm:presLayoutVars>
          <dgm:chMax val="0"/>
          <dgm:chPref val="0"/>
        </dgm:presLayoutVars>
      </dgm:prSet>
      <dgm:spPr/>
    </dgm:pt>
    <dgm:pt modelId="{F78364A8-9767-4290-9183-E7D633622E57}" type="pres">
      <dgm:prSet presAssocID="{F17E4364-E64C-40D7-99E9-792CDFE77062}" presName="sibTrans" presStyleCnt="0"/>
      <dgm:spPr/>
    </dgm:pt>
    <dgm:pt modelId="{B3B6E3C4-35EB-4C8E-9D2B-6B28089226E3}" type="pres">
      <dgm:prSet presAssocID="{049A1674-26EE-4773-A2E4-5C3BA2239C1F}" presName="compNode" presStyleCnt="0"/>
      <dgm:spPr/>
    </dgm:pt>
    <dgm:pt modelId="{FC1F6B65-C07A-4FE3-A16E-8C7AACD9BE05}" type="pres">
      <dgm:prSet presAssocID="{049A1674-26EE-4773-A2E4-5C3BA2239C1F}" presName="bgRect" presStyleLbl="bgShp" presStyleIdx="2" presStyleCnt="5"/>
      <dgm:spPr>
        <a:solidFill>
          <a:schemeClr val="accent4"/>
        </a:solidFill>
      </dgm:spPr>
    </dgm:pt>
    <dgm:pt modelId="{420B6DEA-719C-4483-B155-217AF10C9300}" type="pres">
      <dgm:prSet presAssocID="{049A1674-26EE-4773-A2E4-5C3BA2239C1F}"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Open Quotation Mark"/>
        </a:ext>
      </dgm:extLst>
    </dgm:pt>
    <dgm:pt modelId="{3C5CBA49-A942-488F-BB9F-666708219758}" type="pres">
      <dgm:prSet presAssocID="{049A1674-26EE-4773-A2E4-5C3BA2239C1F}" presName="spaceRect" presStyleCnt="0"/>
      <dgm:spPr/>
    </dgm:pt>
    <dgm:pt modelId="{FEEB3AE7-C3BE-4F75-A4C5-B56321D73CC2}" type="pres">
      <dgm:prSet presAssocID="{049A1674-26EE-4773-A2E4-5C3BA2239C1F}" presName="parTx" presStyleLbl="revTx" presStyleIdx="2" presStyleCnt="5">
        <dgm:presLayoutVars>
          <dgm:chMax val="0"/>
          <dgm:chPref val="0"/>
        </dgm:presLayoutVars>
      </dgm:prSet>
      <dgm:spPr/>
    </dgm:pt>
    <dgm:pt modelId="{55E060BD-641A-4B33-B1A7-2A1AB67833CD}" type="pres">
      <dgm:prSet presAssocID="{191CE165-C110-4B43-A525-8DA475008BAB}" presName="sibTrans" presStyleCnt="0"/>
      <dgm:spPr/>
    </dgm:pt>
    <dgm:pt modelId="{754E037F-A7A7-4377-AE48-286108C9C06A}" type="pres">
      <dgm:prSet presAssocID="{0B6108EB-7281-4F1C-94C9-7FC7BE77F128}" presName="compNode" presStyleCnt="0"/>
      <dgm:spPr/>
    </dgm:pt>
    <dgm:pt modelId="{51CD6905-DE24-4640-ACBB-724A7AD9DA1A}" type="pres">
      <dgm:prSet presAssocID="{0B6108EB-7281-4F1C-94C9-7FC7BE77F128}" presName="bgRect" presStyleLbl="bgShp" presStyleIdx="3" presStyleCnt="5"/>
      <dgm:spPr>
        <a:solidFill>
          <a:schemeClr val="accent3"/>
        </a:solidFill>
      </dgm:spPr>
    </dgm:pt>
    <dgm:pt modelId="{D84EAE32-9E01-4E05-9A85-72D010A917AF}" type="pres">
      <dgm:prSet presAssocID="{0B6108EB-7281-4F1C-94C9-7FC7BE77F128}"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lp"/>
        </a:ext>
      </dgm:extLst>
    </dgm:pt>
    <dgm:pt modelId="{E3B4C244-46A6-414F-9DD6-0F6048AB7AA4}" type="pres">
      <dgm:prSet presAssocID="{0B6108EB-7281-4F1C-94C9-7FC7BE77F128}" presName="spaceRect" presStyleCnt="0"/>
      <dgm:spPr/>
    </dgm:pt>
    <dgm:pt modelId="{6CA17B3F-6007-4FA5-A43E-53E9E3F59295}" type="pres">
      <dgm:prSet presAssocID="{0B6108EB-7281-4F1C-94C9-7FC7BE77F128}" presName="parTx" presStyleLbl="revTx" presStyleIdx="3" presStyleCnt="5">
        <dgm:presLayoutVars>
          <dgm:chMax val="0"/>
          <dgm:chPref val="0"/>
        </dgm:presLayoutVars>
      </dgm:prSet>
      <dgm:spPr/>
    </dgm:pt>
    <dgm:pt modelId="{9A44DB4B-6D38-4934-B80F-E3E9EEA299E5}" type="pres">
      <dgm:prSet presAssocID="{F9D97C09-57B9-458C-ACF6-57AB2B41886E}" presName="sibTrans" presStyleCnt="0"/>
      <dgm:spPr/>
    </dgm:pt>
    <dgm:pt modelId="{225722E1-F2E8-4B5A-8ACE-990706725681}" type="pres">
      <dgm:prSet presAssocID="{5659B5B5-78A4-4321-ABB9-7353F8552219}" presName="compNode" presStyleCnt="0"/>
      <dgm:spPr/>
    </dgm:pt>
    <dgm:pt modelId="{2959558E-C0EF-4CDF-9B36-1B691A06EF73}" type="pres">
      <dgm:prSet presAssocID="{5659B5B5-78A4-4321-ABB9-7353F8552219}" presName="bgRect" presStyleLbl="bgShp" presStyleIdx="4" presStyleCnt="5"/>
      <dgm:spPr>
        <a:solidFill>
          <a:schemeClr val="tx2"/>
        </a:solidFill>
      </dgm:spPr>
    </dgm:pt>
    <dgm:pt modelId="{3B3F19A2-036B-4B86-8EE8-0EB319FD58EC}" type="pres">
      <dgm:prSet presAssocID="{5659B5B5-78A4-4321-ABB9-7353F8552219}"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Magnifying glass"/>
        </a:ext>
      </dgm:extLst>
    </dgm:pt>
    <dgm:pt modelId="{104EB7EC-3015-4AFC-832E-C795FF666BDE}" type="pres">
      <dgm:prSet presAssocID="{5659B5B5-78A4-4321-ABB9-7353F8552219}" presName="spaceRect" presStyleCnt="0"/>
      <dgm:spPr/>
    </dgm:pt>
    <dgm:pt modelId="{914DED89-CFEF-420F-899F-685317B088F4}" type="pres">
      <dgm:prSet presAssocID="{5659B5B5-78A4-4321-ABB9-7353F8552219}" presName="parTx" presStyleLbl="revTx" presStyleIdx="4" presStyleCnt="5">
        <dgm:presLayoutVars>
          <dgm:chMax val="0"/>
          <dgm:chPref val="0"/>
        </dgm:presLayoutVars>
      </dgm:prSet>
      <dgm:spPr/>
    </dgm:pt>
  </dgm:ptLst>
  <dgm:cxnLst>
    <dgm:cxn modelId="{85365500-C67E-4940-8722-44B70838DBE1}" srcId="{E164293F-8C7B-46CE-8693-351A509575BE}" destId="{0B6108EB-7281-4F1C-94C9-7FC7BE77F128}" srcOrd="3" destOrd="0" parTransId="{EE521BCA-FD93-4BAD-95B4-31229ACB9EE2}" sibTransId="{F9D97C09-57B9-458C-ACF6-57AB2B41886E}"/>
    <dgm:cxn modelId="{93CDAC10-6DE5-4C79-83CA-FE5F863BDE8C}" type="presOf" srcId="{D484E732-850F-4D2C-90D3-02933DAFC364}" destId="{B392FEE0-D758-48FD-82D0-C25E8114972A}" srcOrd="0" destOrd="0" presId="urn:microsoft.com/office/officeart/2018/2/layout/IconVerticalSolidList"/>
    <dgm:cxn modelId="{4D36D418-298F-4CB0-B58F-702B79909A7D}" type="presOf" srcId="{9653B6EB-0507-49FC-9885-12FF835A456E}" destId="{86ED5D16-8956-4A02-8C4F-F15ABABEF9BA}" srcOrd="0" destOrd="0" presId="urn:microsoft.com/office/officeart/2018/2/layout/IconVerticalSolidList"/>
    <dgm:cxn modelId="{CD451F1C-DCAB-48C3-BE22-D155E022D73D}" type="presOf" srcId="{049A1674-26EE-4773-A2E4-5C3BA2239C1F}" destId="{FEEB3AE7-C3BE-4F75-A4C5-B56321D73CC2}" srcOrd="0" destOrd="0" presId="urn:microsoft.com/office/officeart/2018/2/layout/IconVerticalSolidList"/>
    <dgm:cxn modelId="{D91EF161-C18D-4FE1-BE5C-334026F58141}" srcId="{E164293F-8C7B-46CE-8693-351A509575BE}" destId="{9653B6EB-0507-49FC-9885-12FF835A456E}" srcOrd="1" destOrd="0" parTransId="{78607A2D-82EE-463F-9AE0-1AF89BF72D7D}" sibTransId="{F17E4364-E64C-40D7-99E9-792CDFE77062}"/>
    <dgm:cxn modelId="{2B2AF769-A3D7-41A0-95AD-467B2A119930}" type="presOf" srcId="{5659B5B5-78A4-4321-ABB9-7353F8552219}" destId="{914DED89-CFEF-420F-899F-685317B088F4}" srcOrd="0" destOrd="0" presId="urn:microsoft.com/office/officeart/2018/2/layout/IconVerticalSolidList"/>
    <dgm:cxn modelId="{124B344E-DE44-4A94-89B4-608A84E7AD46}" srcId="{E164293F-8C7B-46CE-8693-351A509575BE}" destId="{5659B5B5-78A4-4321-ABB9-7353F8552219}" srcOrd="4" destOrd="0" parTransId="{75B3DDD5-F2AE-42A0-8B9F-B1502367F0D2}" sibTransId="{A5AED4A3-20F8-442C-A9AD-DD198511DF0A}"/>
    <dgm:cxn modelId="{37640377-22D8-4D38-84EC-D70570481160}" type="presOf" srcId="{E164293F-8C7B-46CE-8693-351A509575BE}" destId="{31BDA44E-DF9E-4639-B2D5-009E8F2B3552}" srcOrd="0" destOrd="0" presId="urn:microsoft.com/office/officeart/2018/2/layout/IconVerticalSolidList"/>
    <dgm:cxn modelId="{7F0CACD9-5F9B-4224-9330-F0F2AC365FB9}" type="presOf" srcId="{0B6108EB-7281-4F1C-94C9-7FC7BE77F128}" destId="{6CA17B3F-6007-4FA5-A43E-53E9E3F59295}" srcOrd="0" destOrd="0" presId="urn:microsoft.com/office/officeart/2018/2/layout/IconVerticalSolidList"/>
    <dgm:cxn modelId="{733758DC-7952-4CAB-B9AC-3A865A76D527}" srcId="{E164293F-8C7B-46CE-8693-351A509575BE}" destId="{D484E732-850F-4D2C-90D3-02933DAFC364}" srcOrd="0" destOrd="0" parTransId="{3488E37E-BA30-4D07-A8C5-7BD211AC7FFB}" sibTransId="{0A65D990-66DF-46A9-BEDC-CFE63E908AFE}"/>
    <dgm:cxn modelId="{0CF72EFE-2CC1-4A56-94C0-38C4CC16C131}" srcId="{E164293F-8C7B-46CE-8693-351A509575BE}" destId="{049A1674-26EE-4773-A2E4-5C3BA2239C1F}" srcOrd="2" destOrd="0" parTransId="{EA40E589-72FC-41D9-B67C-C56BA18AB930}" sibTransId="{191CE165-C110-4B43-A525-8DA475008BAB}"/>
    <dgm:cxn modelId="{D21B2E8B-EB49-44E7-BFE0-30F3A3283CF2}" type="presParOf" srcId="{31BDA44E-DF9E-4639-B2D5-009E8F2B3552}" destId="{73826430-0F9E-4709-AE1B-96523F98B318}" srcOrd="0" destOrd="0" presId="urn:microsoft.com/office/officeart/2018/2/layout/IconVerticalSolidList"/>
    <dgm:cxn modelId="{65919EC0-485B-48A6-B010-1765A24C431A}" type="presParOf" srcId="{73826430-0F9E-4709-AE1B-96523F98B318}" destId="{E7627B83-5865-4777-ABBC-7FB0C51E00F8}" srcOrd="0" destOrd="0" presId="urn:microsoft.com/office/officeart/2018/2/layout/IconVerticalSolidList"/>
    <dgm:cxn modelId="{C47B5F61-F4F0-411A-BAD2-A8605B1644A6}" type="presParOf" srcId="{73826430-0F9E-4709-AE1B-96523F98B318}" destId="{9A273CF2-DB3D-438D-A216-A242F31721B8}" srcOrd="1" destOrd="0" presId="urn:microsoft.com/office/officeart/2018/2/layout/IconVerticalSolidList"/>
    <dgm:cxn modelId="{4BB4E95E-5992-468F-BFC8-86A75286AE9B}" type="presParOf" srcId="{73826430-0F9E-4709-AE1B-96523F98B318}" destId="{3B844FDE-6A4D-4CB4-9E09-1A32EC26BB76}" srcOrd="2" destOrd="0" presId="urn:microsoft.com/office/officeart/2018/2/layout/IconVerticalSolidList"/>
    <dgm:cxn modelId="{7335B3BD-B7E5-4BAC-880B-983218B01E76}" type="presParOf" srcId="{73826430-0F9E-4709-AE1B-96523F98B318}" destId="{B392FEE0-D758-48FD-82D0-C25E8114972A}" srcOrd="3" destOrd="0" presId="urn:microsoft.com/office/officeart/2018/2/layout/IconVerticalSolidList"/>
    <dgm:cxn modelId="{C6BDF792-8223-42B7-AE0F-022F28907BA3}" type="presParOf" srcId="{31BDA44E-DF9E-4639-B2D5-009E8F2B3552}" destId="{1639A24C-4335-40AC-864D-6B702F3E504C}" srcOrd="1" destOrd="0" presId="urn:microsoft.com/office/officeart/2018/2/layout/IconVerticalSolidList"/>
    <dgm:cxn modelId="{0018B703-E794-45C3-A520-418A25765B75}" type="presParOf" srcId="{31BDA44E-DF9E-4639-B2D5-009E8F2B3552}" destId="{D08C8E85-00BD-4406-8661-EB8864465452}" srcOrd="2" destOrd="0" presId="urn:microsoft.com/office/officeart/2018/2/layout/IconVerticalSolidList"/>
    <dgm:cxn modelId="{8073FE9A-D940-484D-866D-5F8962589103}" type="presParOf" srcId="{D08C8E85-00BD-4406-8661-EB8864465452}" destId="{725BF2BA-760E-416A-98DB-F3A6C73A5786}" srcOrd="0" destOrd="0" presId="urn:microsoft.com/office/officeart/2018/2/layout/IconVerticalSolidList"/>
    <dgm:cxn modelId="{96024C28-7811-4ABB-9C4A-1B2EA2E8F3D1}" type="presParOf" srcId="{D08C8E85-00BD-4406-8661-EB8864465452}" destId="{42FE8712-F21E-46BA-A382-3CEAA0B89559}" srcOrd="1" destOrd="0" presId="urn:microsoft.com/office/officeart/2018/2/layout/IconVerticalSolidList"/>
    <dgm:cxn modelId="{CF1A6082-6530-43C6-9468-27BB6821B77F}" type="presParOf" srcId="{D08C8E85-00BD-4406-8661-EB8864465452}" destId="{8DB75F6C-770A-4CF2-879B-673CA8B5693D}" srcOrd="2" destOrd="0" presId="urn:microsoft.com/office/officeart/2018/2/layout/IconVerticalSolidList"/>
    <dgm:cxn modelId="{2D150816-EF4C-4042-B651-131B62F6DA41}" type="presParOf" srcId="{D08C8E85-00BD-4406-8661-EB8864465452}" destId="{86ED5D16-8956-4A02-8C4F-F15ABABEF9BA}" srcOrd="3" destOrd="0" presId="urn:microsoft.com/office/officeart/2018/2/layout/IconVerticalSolidList"/>
    <dgm:cxn modelId="{13DC705C-0940-4834-A645-2B8D1176DD36}" type="presParOf" srcId="{31BDA44E-DF9E-4639-B2D5-009E8F2B3552}" destId="{F78364A8-9767-4290-9183-E7D633622E57}" srcOrd="3" destOrd="0" presId="urn:microsoft.com/office/officeart/2018/2/layout/IconVerticalSolidList"/>
    <dgm:cxn modelId="{474CFFD7-51B2-48C5-9977-30112548EFE7}" type="presParOf" srcId="{31BDA44E-DF9E-4639-B2D5-009E8F2B3552}" destId="{B3B6E3C4-35EB-4C8E-9D2B-6B28089226E3}" srcOrd="4" destOrd="0" presId="urn:microsoft.com/office/officeart/2018/2/layout/IconVerticalSolidList"/>
    <dgm:cxn modelId="{D9731A13-9CD1-42F8-B400-54748561894A}" type="presParOf" srcId="{B3B6E3C4-35EB-4C8E-9D2B-6B28089226E3}" destId="{FC1F6B65-C07A-4FE3-A16E-8C7AACD9BE05}" srcOrd="0" destOrd="0" presId="urn:microsoft.com/office/officeart/2018/2/layout/IconVerticalSolidList"/>
    <dgm:cxn modelId="{3BE23CC5-7564-4D9C-A33F-35C9F028644D}" type="presParOf" srcId="{B3B6E3C4-35EB-4C8E-9D2B-6B28089226E3}" destId="{420B6DEA-719C-4483-B155-217AF10C9300}" srcOrd="1" destOrd="0" presId="urn:microsoft.com/office/officeart/2018/2/layout/IconVerticalSolidList"/>
    <dgm:cxn modelId="{420650F4-3451-40C7-8CA3-13E19A3F8B75}" type="presParOf" srcId="{B3B6E3C4-35EB-4C8E-9D2B-6B28089226E3}" destId="{3C5CBA49-A942-488F-BB9F-666708219758}" srcOrd="2" destOrd="0" presId="urn:microsoft.com/office/officeart/2018/2/layout/IconVerticalSolidList"/>
    <dgm:cxn modelId="{0F0F9B10-77BF-404A-B3E6-3D770188B639}" type="presParOf" srcId="{B3B6E3C4-35EB-4C8E-9D2B-6B28089226E3}" destId="{FEEB3AE7-C3BE-4F75-A4C5-B56321D73CC2}" srcOrd="3" destOrd="0" presId="urn:microsoft.com/office/officeart/2018/2/layout/IconVerticalSolidList"/>
    <dgm:cxn modelId="{70485714-F31B-48DD-985A-B8B9D086E4A6}" type="presParOf" srcId="{31BDA44E-DF9E-4639-B2D5-009E8F2B3552}" destId="{55E060BD-641A-4B33-B1A7-2A1AB67833CD}" srcOrd="5" destOrd="0" presId="urn:microsoft.com/office/officeart/2018/2/layout/IconVerticalSolidList"/>
    <dgm:cxn modelId="{F36FF884-6BD2-4BD1-B93F-EEE80D69C5F0}" type="presParOf" srcId="{31BDA44E-DF9E-4639-B2D5-009E8F2B3552}" destId="{754E037F-A7A7-4377-AE48-286108C9C06A}" srcOrd="6" destOrd="0" presId="urn:microsoft.com/office/officeart/2018/2/layout/IconVerticalSolidList"/>
    <dgm:cxn modelId="{BD3F7383-B4CA-4D30-ABC6-B8A278067873}" type="presParOf" srcId="{754E037F-A7A7-4377-AE48-286108C9C06A}" destId="{51CD6905-DE24-4640-ACBB-724A7AD9DA1A}" srcOrd="0" destOrd="0" presId="urn:microsoft.com/office/officeart/2018/2/layout/IconVerticalSolidList"/>
    <dgm:cxn modelId="{4FCF9B02-A040-45C6-8076-C9845C5495CE}" type="presParOf" srcId="{754E037F-A7A7-4377-AE48-286108C9C06A}" destId="{D84EAE32-9E01-4E05-9A85-72D010A917AF}" srcOrd="1" destOrd="0" presId="urn:microsoft.com/office/officeart/2018/2/layout/IconVerticalSolidList"/>
    <dgm:cxn modelId="{A1D6B040-2F95-452D-96BF-313FFB17D18B}" type="presParOf" srcId="{754E037F-A7A7-4377-AE48-286108C9C06A}" destId="{E3B4C244-46A6-414F-9DD6-0F6048AB7AA4}" srcOrd="2" destOrd="0" presId="urn:microsoft.com/office/officeart/2018/2/layout/IconVerticalSolidList"/>
    <dgm:cxn modelId="{A38963BE-869C-4CB4-BADA-AA75EC77050E}" type="presParOf" srcId="{754E037F-A7A7-4377-AE48-286108C9C06A}" destId="{6CA17B3F-6007-4FA5-A43E-53E9E3F59295}" srcOrd="3" destOrd="0" presId="urn:microsoft.com/office/officeart/2018/2/layout/IconVerticalSolidList"/>
    <dgm:cxn modelId="{54A3B2E8-812A-49D4-B3A8-922DA4059733}" type="presParOf" srcId="{31BDA44E-DF9E-4639-B2D5-009E8F2B3552}" destId="{9A44DB4B-6D38-4934-B80F-E3E9EEA299E5}" srcOrd="7" destOrd="0" presId="urn:microsoft.com/office/officeart/2018/2/layout/IconVerticalSolidList"/>
    <dgm:cxn modelId="{1103B0C9-C19E-4B27-BDC4-F25ED79E9DDB}" type="presParOf" srcId="{31BDA44E-DF9E-4639-B2D5-009E8F2B3552}" destId="{225722E1-F2E8-4B5A-8ACE-990706725681}" srcOrd="8" destOrd="0" presId="urn:microsoft.com/office/officeart/2018/2/layout/IconVerticalSolidList"/>
    <dgm:cxn modelId="{ACE38096-9CAC-4A35-AF2C-908B2938736E}" type="presParOf" srcId="{225722E1-F2E8-4B5A-8ACE-990706725681}" destId="{2959558E-C0EF-4CDF-9B36-1B691A06EF73}" srcOrd="0" destOrd="0" presId="urn:microsoft.com/office/officeart/2018/2/layout/IconVerticalSolidList"/>
    <dgm:cxn modelId="{83452962-8027-48C3-8F4C-F815C2BF9AFA}" type="presParOf" srcId="{225722E1-F2E8-4B5A-8ACE-990706725681}" destId="{3B3F19A2-036B-4B86-8EE8-0EB319FD58EC}" srcOrd="1" destOrd="0" presId="urn:microsoft.com/office/officeart/2018/2/layout/IconVerticalSolidList"/>
    <dgm:cxn modelId="{D1A66113-66E3-44CF-A7B7-BF863F65FA5B}" type="presParOf" srcId="{225722E1-F2E8-4B5A-8ACE-990706725681}" destId="{104EB7EC-3015-4AFC-832E-C795FF666BDE}" srcOrd="2" destOrd="0" presId="urn:microsoft.com/office/officeart/2018/2/layout/IconVerticalSolidList"/>
    <dgm:cxn modelId="{CEA1971C-68B0-4DB5-B787-E4AC7AD261ED}" type="presParOf" srcId="{225722E1-F2E8-4B5A-8ACE-990706725681}" destId="{914DED89-CFEF-420F-899F-685317B088F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DA8F78-6E46-4AEF-82C9-614322227C4B}">
      <dsp:nvSpPr>
        <dsp:cNvPr id="0" name=""/>
        <dsp:cNvSpPr/>
      </dsp:nvSpPr>
      <dsp:spPr>
        <a:xfrm>
          <a:off x="18535" y="659889"/>
          <a:ext cx="1080124" cy="108012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1A8D41-847F-4082-9F03-CA114EB78C0B}">
      <dsp:nvSpPr>
        <dsp:cNvPr id="0" name=""/>
        <dsp:cNvSpPr/>
      </dsp:nvSpPr>
      <dsp:spPr>
        <a:xfrm>
          <a:off x="245361" y="886715"/>
          <a:ext cx="626472" cy="62647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30AAF65-1A26-4E27-A8E0-DD496EFC1564}">
      <dsp:nvSpPr>
        <dsp:cNvPr id="0" name=""/>
        <dsp:cNvSpPr/>
      </dsp:nvSpPr>
      <dsp:spPr>
        <a:xfrm>
          <a:off x="1330115" y="659889"/>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de-DE" sz="1800" kern="1200" dirty="0"/>
            <a:t>Risk‑sensitive, </a:t>
          </a:r>
          <a:r>
            <a:rPr lang="de-DE" sz="1800" kern="1200" dirty="0" err="1"/>
            <a:t>threat‑focused</a:t>
          </a:r>
          <a:endParaRPr lang="en-GB" sz="1800" kern="1200" dirty="0"/>
        </a:p>
      </dsp:txBody>
      <dsp:txXfrm>
        <a:off x="1330115" y="659889"/>
        <a:ext cx="2546008" cy="1080124"/>
      </dsp:txXfrm>
    </dsp:sp>
    <dsp:sp modelId="{A686AA44-4C64-4CB4-8F35-DE1294580EC0}">
      <dsp:nvSpPr>
        <dsp:cNvPr id="0" name=""/>
        <dsp:cNvSpPr/>
      </dsp:nvSpPr>
      <dsp:spPr>
        <a:xfrm>
          <a:off x="4319746" y="659889"/>
          <a:ext cx="1080124" cy="1080124"/>
        </a:xfrm>
        <a:prstGeom prst="ellipse">
          <a:avLst/>
        </a:prstGeom>
        <a:solidFill>
          <a:schemeClr val="accent1"/>
        </a:solidFill>
        <a:ln>
          <a:noFill/>
        </a:ln>
        <a:effectLst/>
      </dsp:spPr>
      <dsp:style>
        <a:lnRef idx="0">
          <a:scrgbClr r="0" g="0" b="0"/>
        </a:lnRef>
        <a:fillRef idx="1">
          <a:scrgbClr r="0" g="0" b="0"/>
        </a:fillRef>
        <a:effectRef idx="0">
          <a:scrgbClr r="0" g="0" b="0"/>
        </a:effectRef>
        <a:fontRef idx="minor"/>
      </dsp:style>
    </dsp:sp>
    <dsp:sp modelId="{ADF02C13-F63E-4697-8B3A-8D62AF688BA1}">
      <dsp:nvSpPr>
        <dsp:cNvPr id="0" name=""/>
        <dsp:cNvSpPr/>
      </dsp:nvSpPr>
      <dsp:spPr>
        <a:xfrm>
          <a:off x="4546573" y="886715"/>
          <a:ext cx="626472" cy="62647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C9DD7A4-08B4-4466-9F1B-CD7954C82DFB}">
      <dsp:nvSpPr>
        <dsp:cNvPr id="0" name=""/>
        <dsp:cNvSpPr/>
      </dsp:nvSpPr>
      <dsp:spPr>
        <a:xfrm>
          <a:off x="5631327" y="659889"/>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err="1">
              <a:solidFill>
                <a:schemeClr val="accent1"/>
              </a:solidFill>
            </a:rPr>
            <a:t>Prioritises</a:t>
          </a:r>
          <a:r>
            <a:rPr lang="en-US" sz="1800" kern="1200" dirty="0">
              <a:solidFill>
                <a:schemeClr val="accent1"/>
              </a:solidFill>
            </a:rPr>
            <a:t> protection and precaution over potential benefits</a:t>
          </a:r>
          <a:endParaRPr lang="en-GB" sz="1800" kern="1200" dirty="0">
            <a:solidFill>
              <a:schemeClr val="accent1"/>
            </a:solidFill>
          </a:endParaRPr>
        </a:p>
      </dsp:txBody>
      <dsp:txXfrm>
        <a:off x="5631327" y="659889"/>
        <a:ext cx="2546008" cy="1080124"/>
      </dsp:txXfrm>
    </dsp:sp>
    <dsp:sp modelId="{D2C77A15-B042-483A-B219-2B380D54814D}">
      <dsp:nvSpPr>
        <dsp:cNvPr id="0" name=""/>
        <dsp:cNvSpPr/>
      </dsp:nvSpPr>
      <dsp:spPr>
        <a:xfrm>
          <a:off x="18535" y="2452790"/>
          <a:ext cx="1080124" cy="108012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1B31FA6-8875-412C-850F-1427B7FE0293}">
      <dsp:nvSpPr>
        <dsp:cNvPr id="0" name=""/>
        <dsp:cNvSpPr/>
      </dsp:nvSpPr>
      <dsp:spPr>
        <a:xfrm>
          <a:off x="245361" y="2679617"/>
          <a:ext cx="626472" cy="62647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621867-57E5-480C-982C-CEAEA01AE167}">
      <dsp:nvSpPr>
        <dsp:cNvPr id="0" name=""/>
        <dsp:cNvSpPr/>
      </dsp:nvSpPr>
      <dsp:spPr>
        <a:xfrm>
          <a:off x="1330115" y="2452790"/>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Quickly orients to worst‑case scenarios</a:t>
          </a:r>
          <a:endParaRPr lang="en-GB" sz="1800" kern="1200" dirty="0"/>
        </a:p>
      </dsp:txBody>
      <dsp:txXfrm>
        <a:off x="1330115" y="2452790"/>
        <a:ext cx="2546008" cy="1080124"/>
      </dsp:txXfrm>
    </dsp:sp>
    <dsp:sp modelId="{2A853CDE-8791-45C5-ACF5-64D2E549D1E0}">
      <dsp:nvSpPr>
        <dsp:cNvPr id="0" name=""/>
        <dsp:cNvSpPr/>
      </dsp:nvSpPr>
      <dsp:spPr>
        <a:xfrm>
          <a:off x="4319746" y="2452790"/>
          <a:ext cx="1080124" cy="108012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AA183C-49D5-4EA1-95E6-ADBDFD5E005C}">
      <dsp:nvSpPr>
        <dsp:cNvPr id="0" name=""/>
        <dsp:cNvSpPr/>
      </dsp:nvSpPr>
      <dsp:spPr>
        <a:xfrm>
          <a:off x="4546573" y="2679617"/>
          <a:ext cx="626472" cy="62647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A560751-8E6D-4837-9E5E-8FE0A3A9163B}">
      <dsp:nvSpPr>
        <dsp:cNvPr id="0" name=""/>
        <dsp:cNvSpPr/>
      </dsp:nvSpPr>
      <dsp:spPr>
        <a:xfrm>
          <a:off x="5631327" y="2452790"/>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Gives extra weight to signals of danger</a:t>
          </a:r>
          <a:endParaRPr lang="en-GB" sz="1800" kern="1200" dirty="0"/>
        </a:p>
      </dsp:txBody>
      <dsp:txXfrm>
        <a:off x="5631327" y="2452790"/>
        <a:ext cx="2546008" cy="10801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F0972-72EA-475A-AB24-125841C731C5}">
      <dsp:nvSpPr>
        <dsp:cNvPr id="0" name=""/>
        <dsp:cNvSpPr/>
      </dsp:nvSpPr>
      <dsp:spPr>
        <a:xfrm>
          <a:off x="25368" y="795493"/>
          <a:ext cx="1082781" cy="1082781"/>
        </a:xfrm>
        <a:prstGeom prst="ellipse">
          <a:avLst/>
        </a:prstGeom>
        <a:solidFill>
          <a:schemeClr val="accent2"/>
        </a:solidFill>
        <a:ln>
          <a:noFill/>
        </a:ln>
        <a:effectLst/>
      </dsp:spPr>
      <dsp:style>
        <a:lnRef idx="0">
          <a:scrgbClr r="0" g="0" b="0"/>
        </a:lnRef>
        <a:fillRef idx="1">
          <a:scrgbClr r="0" g="0" b="0"/>
        </a:fillRef>
        <a:effectRef idx="0">
          <a:scrgbClr r="0" g="0" b="0"/>
        </a:effectRef>
        <a:fontRef idx="minor"/>
      </dsp:style>
    </dsp:sp>
    <dsp:sp modelId="{21C0F8EA-FAAA-47CF-9230-702278C0097F}">
      <dsp:nvSpPr>
        <dsp:cNvPr id="0" name=""/>
        <dsp:cNvSpPr/>
      </dsp:nvSpPr>
      <dsp:spPr>
        <a:xfrm>
          <a:off x="252752" y="1022877"/>
          <a:ext cx="628012" cy="6280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DF8237-873C-46FF-AC11-9AD5C8202AA1}">
      <dsp:nvSpPr>
        <dsp:cNvPr id="0" name=""/>
        <dsp:cNvSpPr/>
      </dsp:nvSpPr>
      <dsp:spPr>
        <a:xfrm>
          <a:off x="1340173"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de-DE" sz="1600" kern="1200" dirty="0" err="1">
              <a:solidFill>
                <a:schemeClr val="accent2"/>
              </a:solidFill>
            </a:rPr>
            <a:t>Inquiry-driven</a:t>
          </a:r>
          <a:r>
            <a:rPr lang="de-DE" sz="1600" kern="1200" dirty="0">
              <a:solidFill>
                <a:schemeClr val="accent2"/>
              </a:solidFill>
            </a:rPr>
            <a:t> </a:t>
          </a:r>
          <a:endParaRPr lang="en-GB" sz="1600" kern="1200" dirty="0">
            <a:solidFill>
              <a:schemeClr val="accent2"/>
            </a:solidFill>
          </a:endParaRPr>
        </a:p>
      </dsp:txBody>
      <dsp:txXfrm>
        <a:off x="1340173" y="795493"/>
        <a:ext cx="2552269" cy="1082781"/>
      </dsp:txXfrm>
    </dsp:sp>
    <dsp:sp modelId="{176C6DC6-59B7-455E-9F29-4DA4622BEC25}">
      <dsp:nvSpPr>
        <dsp:cNvPr id="0" name=""/>
        <dsp:cNvSpPr/>
      </dsp:nvSpPr>
      <dsp:spPr>
        <a:xfrm>
          <a:off x="4337156" y="795493"/>
          <a:ext cx="1082781" cy="1082781"/>
        </a:xfrm>
        <a:prstGeom prst="ellipse">
          <a:avLst/>
        </a:prstGeom>
        <a:solidFill>
          <a:schemeClr val="accent1"/>
        </a:solidFill>
        <a:ln>
          <a:noFill/>
        </a:ln>
        <a:effectLst/>
      </dsp:spPr>
      <dsp:style>
        <a:lnRef idx="0">
          <a:scrgbClr r="0" g="0" b="0"/>
        </a:lnRef>
        <a:fillRef idx="1">
          <a:scrgbClr r="0" g="0" b="0"/>
        </a:fillRef>
        <a:effectRef idx="0">
          <a:scrgbClr r="0" g="0" b="0"/>
        </a:effectRef>
        <a:fontRef idx="minor"/>
      </dsp:style>
    </dsp:sp>
    <dsp:sp modelId="{8E5C0ABC-640E-4888-995E-F0D075F18F2B}">
      <dsp:nvSpPr>
        <dsp:cNvPr id="0" name=""/>
        <dsp:cNvSpPr/>
      </dsp:nvSpPr>
      <dsp:spPr>
        <a:xfrm>
          <a:off x="4564540" y="1022877"/>
          <a:ext cx="628012" cy="6280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EADC83F-F7E2-4C15-A2BF-A40B724EFCE8}">
      <dsp:nvSpPr>
        <dsp:cNvPr id="0" name=""/>
        <dsp:cNvSpPr/>
      </dsp:nvSpPr>
      <dsp:spPr>
        <a:xfrm>
          <a:off x="5651962"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de-DE" sz="1600" kern="1200" dirty="0" err="1">
              <a:solidFill>
                <a:schemeClr val="accent1"/>
              </a:solidFill>
            </a:rPr>
            <a:t>Seeks</a:t>
          </a:r>
          <a:r>
            <a:rPr lang="de-DE" sz="1600" kern="1200" dirty="0">
              <a:solidFill>
                <a:schemeClr val="accent1"/>
              </a:solidFill>
            </a:rPr>
            <a:t> out </a:t>
          </a:r>
          <a:r>
            <a:rPr lang="de-DE" sz="1600" kern="1200" dirty="0" err="1">
              <a:solidFill>
                <a:schemeClr val="accent1"/>
              </a:solidFill>
            </a:rPr>
            <a:t>conflicting</a:t>
          </a:r>
          <a:r>
            <a:rPr lang="de-DE" sz="1600" kern="1200" dirty="0">
              <a:solidFill>
                <a:schemeClr val="accent1"/>
              </a:solidFill>
            </a:rPr>
            <a:t> </a:t>
          </a:r>
          <a:r>
            <a:rPr lang="de-DE" sz="1600" kern="1200" dirty="0" err="1">
              <a:solidFill>
                <a:schemeClr val="accent1"/>
              </a:solidFill>
            </a:rPr>
            <a:t>information</a:t>
          </a:r>
          <a:endParaRPr lang="en-GB" sz="1600" kern="1200" dirty="0">
            <a:solidFill>
              <a:schemeClr val="accent1"/>
            </a:solidFill>
          </a:endParaRPr>
        </a:p>
      </dsp:txBody>
      <dsp:txXfrm>
        <a:off x="5651962" y="795493"/>
        <a:ext cx="2552269" cy="1082781"/>
      </dsp:txXfrm>
    </dsp:sp>
    <dsp:sp modelId="{52798D71-8745-4307-8A47-25711CD682BE}">
      <dsp:nvSpPr>
        <dsp:cNvPr id="0" name=""/>
        <dsp:cNvSpPr/>
      </dsp:nvSpPr>
      <dsp:spPr>
        <a:xfrm>
          <a:off x="25368" y="2647688"/>
          <a:ext cx="1082781" cy="1082781"/>
        </a:xfrm>
        <a:prstGeom prst="ellipse">
          <a:avLst/>
        </a:prstGeom>
        <a:solidFill>
          <a:schemeClr val="accent4"/>
        </a:solidFill>
        <a:ln>
          <a:noFill/>
        </a:ln>
        <a:effectLst/>
      </dsp:spPr>
      <dsp:style>
        <a:lnRef idx="0">
          <a:scrgbClr r="0" g="0" b="0"/>
        </a:lnRef>
        <a:fillRef idx="1">
          <a:scrgbClr r="0" g="0" b="0"/>
        </a:fillRef>
        <a:effectRef idx="0">
          <a:scrgbClr r="0" g="0" b="0"/>
        </a:effectRef>
        <a:fontRef idx="minor"/>
      </dsp:style>
    </dsp:sp>
    <dsp:sp modelId="{667AD404-8E9F-4F8D-8FCD-3F6DCA59B7C6}">
      <dsp:nvSpPr>
        <dsp:cNvPr id="0" name=""/>
        <dsp:cNvSpPr/>
      </dsp:nvSpPr>
      <dsp:spPr>
        <a:xfrm>
          <a:off x="252752" y="2875072"/>
          <a:ext cx="628012" cy="6280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FFEA1D8-C7A7-4FB9-AD6E-F92389D5B5AF}">
      <dsp:nvSpPr>
        <dsp:cNvPr id="0" name=""/>
        <dsp:cNvSpPr/>
      </dsp:nvSpPr>
      <dsp:spPr>
        <a:xfrm>
          <a:off x="1340173"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kern="1200" dirty="0"/>
            <a:t>Willing to revise their views when new evidence emerges</a:t>
          </a:r>
          <a:endParaRPr lang="en-GB" sz="1600" kern="1200" dirty="0">
            <a:solidFill>
              <a:schemeClr val="accent4"/>
            </a:solidFill>
          </a:endParaRPr>
        </a:p>
      </dsp:txBody>
      <dsp:txXfrm>
        <a:off x="1340173" y="2647688"/>
        <a:ext cx="2552269" cy="1082781"/>
      </dsp:txXfrm>
    </dsp:sp>
    <dsp:sp modelId="{338F9140-7E05-40CC-AE99-7DDE4CDF9D9E}">
      <dsp:nvSpPr>
        <dsp:cNvPr id="0" name=""/>
        <dsp:cNvSpPr/>
      </dsp:nvSpPr>
      <dsp:spPr>
        <a:xfrm>
          <a:off x="4337156" y="2647688"/>
          <a:ext cx="1082781" cy="1082781"/>
        </a:xfrm>
        <a:prstGeom prst="ellipse">
          <a:avLst/>
        </a:prstGeom>
        <a:solidFill>
          <a:schemeClr val="accent5"/>
        </a:solidFill>
        <a:ln>
          <a:noFill/>
        </a:ln>
        <a:effectLst/>
      </dsp:spPr>
      <dsp:style>
        <a:lnRef idx="0">
          <a:scrgbClr r="0" g="0" b="0"/>
        </a:lnRef>
        <a:fillRef idx="1">
          <a:scrgbClr r="0" g="0" b="0"/>
        </a:fillRef>
        <a:effectRef idx="0">
          <a:scrgbClr r="0" g="0" b="0"/>
        </a:effectRef>
        <a:fontRef idx="minor"/>
      </dsp:style>
    </dsp:sp>
    <dsp:sp modelId="{B17EF778-5EAF-45A8-98FD-6501F3B4D1E3}">
      <dsp:nvSpPr>
        <dsp:cNvPr id="0" name=""/>
        <dsp:cNvSpPr/>
      </dsp:nvSpPr>
      <dsp:spPr>
        <a:xfrm>
          <a:off x="4564540" y="2875072"/>
          <a:ext cx="628012" cy="62801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46C47C9-8914-45DC-9796-4595AE9A6878}">
      <dsp:nvSpPr>
        <dsp:cNvPr id="0" name=""/>
        <dsp:cNvSpPr/>
      </dsp:nvSpPr>
      <dsp:spPr>
        <a:xfrm>
          <a:off x="5651962"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accent4"/>
              </a:solidFill>
            </a:rPr>
            <a:t>Actively looks for uncertainties, possible harms, and opportunities</a:t>
          </a:r>
          <a:endParaRPr lang="en-GB" sz="1600" kern="1200" dirty="0">
            <a:solidFill>
              <a:schemeClr val="accent4"/>
            </a:solidFill>
          </a:endParaRPr>
        </a:p>
      </dsp:txBody>
      <dsp:txXfrm>
        <a:off x="5651962" y="2647688"/>
        <a:ext cx="2552269" cy="1082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0C47D7-6B26-4114-BE57-B7DFA6C400F6}">
      <dsp:nvSpPr>
        <dsp:cNvPr id="0" name=""/>
        <dsp:cNvSpPr/>
      </dsp:nvSpPr>
      <dsp:spPr>
        <a:xfrm>
          <a:off x="18535" y="659889"/>
          <a:ext cx="1080124" cy="1080124"/>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E5E7F4-7FD2-4599-8D4E-C0C7FC7C1A6E}">
      <dsp:nvSpPr>
        <dsp:cNvPr id="0" name=""/>
        <dsp:cNvSpPr/>
      </dsp:nvSpPr>
      <dsp:spPr>
        <a:xfrm>
          <a:off x="245361" y="886715"/>
          <a:ext cx="626472" cy="62647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20C56F2-DBFF-485E-A9C3-187A6FE223C6}">
      <dsp:nvSpPr>
        <dsp:cNvPr id="0" name=""/>
        <dsp:cNvSpPr/>
      </dsp:nvSpPr>
      <dsp:spPr>
        <a:xfrm>
          <a:off x="1330115" y="659889"/>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de-DE" sz="1600" kern="1200" dirty="0" err="1"/>
            <a:t>Opportunity‑focused</a:t>
          </a:r>
          <a:r>
            <a:rPr lang="de-DE" sz="1600" kern="1200" dirty="0"/>
            <a:t>, </a:t>
          </a:r>
          <a:r>
            <a:rPr lang="de-DE" sz="1600" kern="1200" dirty="0" err="1"/>
            <a:t>benefit‑oriented</a:t>
          </a:r>
          <a:endParaRPr lang="en-GB" sz="1600" kern="1200" dirty="0"/>
        </a:p>
      </dsp:txBody>
      <dsp:txXfrm>
        <a:off x="1330115" y="659889"/>
        <a:ext cx="2546008" cy="1080124"/>
      </dsp:txXfrm>
    </dsp:sp>
    <dsp:sp modelId="{6CB8FDB3-B181-4B5F-995C-0CA8D6BC9B4C}">
      <dsp:nvSpPr>
        <dsp:cNvPr id="0" name=""/>
        <dsp:cNvSpPr/>
      </dsp:nvSpPr>
      <dsp:spPr>
        <a:xfrm>
          <a:off x="4319746" y="659889"/>
          <a:ext cx="1080124" cy="1080124"/>
        </a:xfrm>
        <a:prstGeom prst="ellipse">
          <a:avLst/>
        </a:prstGeom>
        <a:solidFill>
          <a:schemeClr val="accent1"/>
        </a:solidFill>
        <a:ln>
          <a:noFill/>
        </a:ln>
        <a:effectLst/>
      </dsp:spPr>
      <dsp:style>
        <a:lnRef idx="0">
          <a:scrgbClr r="0" g="0" b="0"/>
        </a:lnRef>
        <a:fillRef idx="1">
          <a:scrgbClr r="0" g="0" b="0"/>
        </a:fillRef>
        <a:effectRef idx="0">
          <a:scrgbClr r="0" g="0" b="0"/>
        </a:effectRef>
        <a:fontRef idx="minor"/>
      </dsp:style>
    </dsp:sp>
    <dsp:sp modelId="{E1468F40-CB6F-4115-8F86-F8CD2A4B63C0}">
      <dsp:nvSpPr>
        <dsp:cNvPr id="0" name=""/>
        <dsp:cNvSpPr/>
      </dsp:nvSpPr>
      <dsp:spPr>
        <a:xfrm>
          <a:off x="4546573" y="886715"/>
          <a:ext cx="626472" cy="62647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858A9AC-5643-4C9B-BB82-2CF3678611F4}">
      <dsp:nvSpPr>
        <dsp:cNvPr id="0" name=""/>
        <dsp:cNvSpPr/>
      </dsp:nvSpPr>
      <dsp:spPr>
        <a:xfrm>
          <a:off x="5631327" y="659889"/>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dirty="0">
              <a:solidFill>
                <a:schemeClr val="accent1"/>
              </a:solidFill>
            </a:rPr>
            <a:t>Attends more to potential gains and solutions</a:t>
          </a:r>
          <a:endParaRPr lang="de-DE" sz="1600" kern="1200" dirty="0">
            <a:solidFill>
              <a:schemeClr val="accent1"/>
            </a:solidFill>
          </a:endParaRPr>
        </a:p>
      </dsp:txBody>
      <dsp:txXfrm>
        <a:off x="5631327" y="659889"/>
        <a:ext cx="2546008" cy="1080124"/>
      </dsp:txXfrm>
    </dsp:sp>
    <dsp:sp modelId="{63974990-8BB8-481C-BB0A-E53D099A581E}">
      <dsp:nvSpPr>
        <dsp:cNvPr id="0" name=""/>
        <dsp:cNvSpPr/>
      </dsp:nvSpPr>
      <dsp:spPr>
        <a:xfrm>
          <a:off x="18535" y="2452790"/>
          <a:ext cx="1080124" cy="1080124"/>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B184DD-A16C-4B93-B58C-94FB1338689B}">
      <dsp:nvSpPr>
        <dsp:cNvPr id="0" name=""/>
        <dsp:cNvSpPr/>
      </dsp:nvSpPr>
      <dsp:spPr>
        <a:xfrm>
          <a:off x="245361" y="2679617"/>
          <a:ext cx="626472" cy="62647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B94408-E9B0-4A32-9BE4-121E5D26483E}">
      <dsp:nvSpPr>
        <dsp:cNvPr id="0" name=""/>
        <dsp:cNvSpPr/>
      </dsp:nvSpPr>
      <dsp:spPr>
        <a:xfrm>
          <a:off x="1330115" y="2452790"/>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dirty="0"/>
            <a:t>Tends to give greater weight to positive experiences and success stories</a:t>
          </a:r>
          <a:endParaRPr lang="en-GB" sz="1600" kern="1200" dirty="0"/>
        </a:p>
      </dsp:txBody>
      <dsp:txXfrm>
        <a:off x="1330115" y="2452790"/>
        <a:ext cx="2546008" cy="1080124"/>
      </dsp:txXfrm>
    </dsp:sp>
    <dsp:sp modelId="{A15B84A3-D190-4907-AC34-5397DF768036}">
      <dsp:nvSpPr>
        <dsp:cNvPr id="0" name=""/>
        <dsp:cNvSpPr/>
      </dsp:nvSpPr>
      <dsp:spPr>
        <a:xfrm>
          <a:off x="4319746" y="2452790"/>
          <a:ext cx="1080124" cy="1080124"/>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4FD85A-0B8C-43FB-9D99-C0C84F3070B1}">
      <dsp:nvSpPr>
        <dsp:cNvPr id="0" name=""/>
        <dsp:cNvSpPr/>
      </dsp:nvSpPr>
      <dsp:spPr>
        <a:xfrm>
          <a:off x="4546573" y="2679617"/>
          <a:ext cx="626472" cy="62647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438CFC-1070-4044-98A4-F2266C884024}">
      <dsp:nvSpPr>
        <dsp:cNvPr id="0" name=""/>
        <dsp:cNvSpPr/>
      </dsp:nvSpPr>
      <dsp:spPr>
        <a:xfrm>
          <a:off x="5631327" y="2452790"/>
          <a:ext cx="2546008" cy="10801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kern="1200" dirty="0"/>
            <a:t>Assumes problems can be managed</a:t>
          </a:r>
          <a:endParaRPr lang="en-GB" sz="1600" kern="1200" dirty="0"/>
        </a:p>
      </dsp:txBody>
      <dsp:txXfrm>
        <a:off x="5631327" y="2452790"/>
        <a:ext cx="2546008" cy="10801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1F0972-72EA-475A-AB24-125841C731C5}">
      <dsp:nvSpPr>
        <dsp:cNvPr id="0" name=""/>
        <dsp:cNvSpPr/>
      </dsp:nvSpPr>
      <dsp:spPr>
        <a:xfrm>
          <a:off x="25368" y="795493"/>
          <a:ext cx="1082781" cy="1082781"/>
        </a:xfrm>
        <a:prstGeom prst="ellipse">
          <a:avLst/>
        </a:prstGeom>
        <a:solidFill>
          <a:schemeClr val="accent2"/>
        </a:solidFill>
        <a:ln>
          <a:noFill/>
        </a:ln>
        <a:effectLst/>
      </dsp:spPr>
      <dsp:style>
        <a:lnRef idx="0">
          <a:scrgbClr r="0" g="0" b="0"/>
        </a:lnRef>
        <a:fillRef idx="1">
          <a:scrgbClr r="0" g="0" b="0"/>
        </a:fillRef>
        <a:effectRef idx="0">
          <a:scrgbClr r="0" g="0" b="0"/>
        </a:effectRef>
        <a:fontRef idx="minor"/>
      </dsp:style>
    </dsp:sp>
    <dsp:sp modelId="{21C0F8EA-FAAA-47CF-9230-702278C0097F}">
      <dsp:nvSpPr>
        <dsp:cNvPr id="0" name=""/>
        <dsp:cNvSpPr/>
      </dsp:nvSpPr>
      <dsp:spPr>
        <a:xfrm>
          <a:off x="252752" y="1022877"/>
          <a:ext cx="628012" cy="62801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6DF8237-873C-46FF-AC11-9AD5C8202AA1}">
      <dsp:nvSpPr>
        <dsp:cNvPr id="0" name=""/>
        <dsp:cNvSpPr/>
      </dsp:nvSpPr>
      <dsp:spPr>
        <a:xfrm>
          <a:off x="1340173"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kern="1200" dirty="0">
              <a:solidFill>
                <a:schemeClr val="accent2"/>
              </a:solidFill>
            </a:rPr>
            <a:t>Neutral and structured thinking</a:t>
          </a:r>
        </a:p>
      </dsp:txBody>
      <dsp:txXfrm>
        <a:off x="1340173" y="795493"/>
        <a:ext cx="2552269" cy="1082781"/>
      </dsp:txXfrm>
    </dsp:sp>
    <dsp:sp modelId="{176C6DC6-59B7-455E-9F29-4DA4622BEC25}">
      <dsp:nvSpPr>
        <dsp:cNvPr id="0" name=""/>
        <dsp:cNvSpPr/>
      </dsp:nvSpPr>
      <dsp:spPr>
        <a:xfrm>
          <a:off x="4337156" y="795493"/>
          <a:ext cx="1082781" cy="1082781"/>
        </a:xfrm>
        <a:prstGeom prst="ellipse">
          <a:avLst/>
        </a:prstGeom>
        <a:solidFill>
          <a:schemeClr val="accent1"/>
        </a:solidFill>
        <a:ln>
          <a:noFill/>
        </a:ln>
        <a:effectLst/>
      </dsp:spPr>
      <dsp:style>
        <a:lnRef idx="0">
          <a:scrgbClr r="0" g="0" b="0"/>
        </a:lnRef>
        <a:fillRef idx="1">
          <a:scrgbClr r="0" g="0" b="0"/>
        </a:fillRef>
        <a:effectRef idx="0">
          <a:scrgbClr r="0" g="0" b="0"/>
        </a:effectRef>
        <a:fontRef idx="minor"/>
      </dsp:style>
    </dsp:sp>
    <dsp:sp modelId="{8E5C0ABC-640E-4888-995E-F0D075F18F2B}">
      <dsp:nvSpPr>
        <dsp:cNvPr id="0" name=""/>
        <dsp:cNvSpPr/>
      </dsp:nvSpPr>
      <dsp:spPr>
        <a:xfrm>
          <a:off x="4564540" y="1022877"/>
          <a:ext cx="628012" cy="62801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EADC83F-F7E2-4C15-A2BF-A40B724EFCE8}">
      <dsp:nvSpPr>
        <dsp:cNvPr id="0" name=""/>
        <dsp:cNvSpPr/>
      </dsp:nvSpPr>
      <dsp:spPr>
        <a:xfrm>
          <a:off x="5651962" y="795493"/>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kern="1200" dirty="0">
              <a:solidFill>
                <a:schemeClr val="accent1"/>
              </a:solidFill>
            </a:rPr>
            <a:t>Introduce methods and roles</a:t>
          </a:r>
        </a:p>
      </dsp:txBody>
      <dsp:txXfrm>
        <a:off x="5651962" y="795493"/>
        <a:ext cx="2552269" cy="1082781"/>
      </dsp:txXfrm>
    </dsp:sp>
    <dsp:sp modelId="{52798D71-8745-4307-8A47-25711CD682BE}">
      <dsp:nvSpPr>
        <dsp:cNvPr id="0" name=""/>
        <dsp:cNvSpPr/>
      </dsp:nvSpPr>
      <dsp:spPr>
        <a:xfrm>
          <a:off x="25368" y="2647688"/>
          <a:ext cx="1082781" cy="1082781"/>
        </a:xfrm>
        <a:prstGeom prst="ellipse">
          <a:avLst/>
        </a:prstGeom>
        <a:solidFill>
          <a:schemeClr val="accent4"/>
        </a:solidFill>
        <a:ln>
          <a:noFill/>
        </a:ln>
        <a:effectLst/>
      </dsp:spPr>
      <dsp:style>
        <a:lnRef idx="0">
          <a:scrgbClr r="0" g="0" b="0"/>
        </a:lnRef>
        <a:fillRef idx="1">
          <a:scrgbClr r="0" g="0" b="0"/>
        </a:fillRef>
        <a:effectRef idx="0">
          <a:scrgbClr r="0" g="0" b="0"/>
        </a:effectRef>
        <a:fontRef idx="minor"/>
      </dsp:style>
    </dsp:sp>
    <dsp:sp modelId="{667AD404-8E9F-4F8D-8FCD-3F6DCA59B7C6}">
      <dsp:nvSpPr>
        <dsp:cNvPr id="0" name=""/>
        <dsp:cNvSpPr/>
      </dsp:nvSpPr>
      <dsp:spPr>
        <a:xfrm>
          <a:off x="252752" y="2875072"/>
          <a:ext cx="628012" cy="62801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FFEA1D8-C7A7-4FB9-AD6E-F92389D5B5AF}">
      <dsp:nvSpPr>
        <dsp:cNvPr id="0" name=""/>
        <dsp:cNvSpPr/>
      </dsp:nvSpPr>
      <dsp:spPr>
        <a:xfrm>
          <a:off x="1340173"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kern="1200" dirty="0"/>
            <a:t>Ensures fair speaking time and guide discussion</a:t>
          </a:r>
          <a:endParaRPr lang="en-GB" sz="1600" kern="1200" dirty="0">
            <a:solidFill>
              <a:schemeClr val="accent4"/>
            </a:solidFill>
          </a:endParaRPr>
        </a:p>
      </dsp:txBody>
      <dsp:txXfrm>
        <a:off x="1340173" y="2647688"/>
        <a:ext cx="2552269" cy="1082781"/>
      </dsp:txXfrm>
    </dsp:sp>
    <dsp:sp modelId="{338F9140-7E05-40CC-AE99-7DDE4CDF9D9E}">
      <dsp:nvSpPr>
        <dsp:cNvPr id="0" name=""/>
        <dsp:cNvSpPr/>
      </dsp:nvSpPr>
      <dsp:spPr>
        <a:xfrm>
          <a:off x="4337156" y="2647688"/>
          <a:ext cx="1082781" cy="1082781"/>
        </a:xfrm>
        <a:prstGeom prst="ellipse">
          <a:avLst/>
        </a:prstGeom>
        <a:solidFill>
          <a:schemeClr val="accent5"/>
        </a:solidFill>
        <a:ln>
          <a:noFill/>
        </a:ln>
        <a:effectLst/>
      </dsp:spPr>
      <dsp:style>
        <a:lnRef idx="0">
          <a:scrgbClr r="0" g="0" b="0"/>
        </a:lnRef>
        <a:fillRef idx="1">
          <a:scrgbClr r="0" g="0" b="0"/>
        </a:fillRef>
        <a:effectRef idx="0">
          <a:scrgbClr r="0" g="0" b="0"/>
        </a:effectRef>
        <a:fontRef idx="minor"/>
      </dsp:style>
    </dsp:sp>
    <dsp:sp modelId="{B17EF778-5EAF-45A8-98FD-6501F3B4D1E3}">
      <dsp:nvSpPr>
        <dsp:cNvPr id="0" name=""/>
        <dsp:cNvSpPr/>
      </dsp:nvSpPr>
      <dsp:spPr>
        <a:xfrm>
          <a:off x="4564540" y="2875072"/>
          <a:ext cx="628012" cy="628012"/>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46C47C9-8914-45DC-9796-4595AE9A6878}">
      <dsp:nvSpPr>
        <dsp:cNvPr id="0" name=""/>
        <dsp:cNvSpPr/>
      </dsp:nvSpPr>
      <dsp:spPr>
        <a:xfrm>
          <a:off x="5651962" y="2647688"/>
          <a:ext cx="2552269" cy="10827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100000"/>
            </a:lnSpc>
            <a:spcBef>
              <a:spcPct val="0"/>
            </a:spcBef>
            <a:spcAft>
              <a:spcPct val="35000"/>
            </a:spcAft>
            <a:buNone/>
          </a:pPr>
          <a:r>
            <a:rPr lang="en-GB" sz="1600" kern="1200" dirty="0"/>
            <a:t>Summarise results and lead reflection</a:t>
          </a:r>
          <a:endParaRPr lang="en-GB" sz="1600" kern="1200" dirty="0">
            <a:solidFill>
              <a:schemeClr val="accent4"/>
            </a:solidFill>
          </a:endParaRPr>
        </a:p>
      </dsp:txBody>
      <dsp:txXfrm>
        <a:off x="5651962" y="2647688"/>
        <a:ext cx="2552269" cy="108278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C36C9F-D7E7-4579-B898-B5977546BF2D}">
      <dsp:nvSpPr>
        <dsp:cNvPr id="0" name=""/>
        <dsp:cNvSpPr/>
      </dsp:nvSpPr>
      <dsp:spPr>
        <a:xfrm>
          <a:off x="0" y="671"/>
          <a:ext cx="4697730" cy="0"/>
        </a:xfrm>
        <a:prstGeom prst="line">
          <a:avLst/>
        </a:prstGeom>
        <a:solidFill>
          <a:schemeClr val="accent1">
            <a:alpha val="90000"/>
            <a:hueOff val="0"/>
            <a:satOff val="0"/>
            <a:lumOff val="0"/>
            <a:alphaOff val="0"/>
          </a:schemeClr>
        </a:solidFill>
        <a:ln w="25400"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E2C8DE-1AEA-4A69-9A77-7D207EE3727F}">
      <dsp:nvSpPr>
        <dsp:cNvPr id="0" name=""/>
        <dsp:cNvSpPr/>
      </dsp:nvSpPr>
      <dsp:spPr>
        <a:xfrm>
          <a:off x="0" y="671"/>
          <a:ext cx="469773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Add new roles (e.g., creative visionary, ethical analyst)</a:t>
          </a:r>
        </a:p>
      </dsp:txBody>
      <dsp:txXfrm>
        <a:off x="0" y="671"/>
        <a:ext cx="4697730" cy="1100668"/>
      </dsp:txXfrm>
    </dsp:sp>
    <dsp:sp modelId="{F2E5604E-4AEA-4253-878E-FBF58DD1C818}">
      <dsp:nvSpPr>
        <dsp:cNvPr id="0" name=""/>
        <dsp:cNvSpPr/>
      </dsp:nvSpPr>
      <dsp:spPr>
        <a:xfrm>
          <a:off x="0" y="1101340"/>
          <a:ext cx="4697730" cy="0"/>
        </a:xfrm>
        <a:prstGeom prst="line">
          <a:avLst/>
        </a:prstGeom>
        <a:solidFill>
          <a:schemeClr val="accent1">
            <a:alpha val="90000"/>
            <a:hueOff val="0"/>
            <a:satOff val="0"/>
            <a:lumOff val="0"/>
            <a:alphaOff val="-10000"/>
          </a:schemeClr>
        </a:solidFill>
        <a:ln w="25400" cap="flat" cmpd="sng" algn="ctr">
          <a:solidFill>
            <a:schemeClr val="accent1">
              <a:alpha val="90000"/>
              <a:hueOff val="0"/>
              <a:satOff val="0"/>
              <a:lumOff val="0"/>
              <a:alphaOff val="-10000"/>
            </a:schemeClr>
          </a:solidFill>
          <a:prstDash val="solid"/>
        </a:ln>
        <a:effectLst/>
      </dsp:spPr>
      <dsp:style>
        <a:lnRef idx="2">
          <a:scrgbClr r="0" g="0" b="0"/>
        </a:lnRef>
        <a:fillRef idx="1">
          <a:scrgbClr r="0" g="0" b="0"/>
        </a:fillRef>
        <a:effectRef idx="0">
          <a:scrgbClr r="0" g="0" b="0"/>
        </a:effectRef>
        <a:fontRef idx="minor">
          <a:schemeClr val="lt1"/>
        </a:fontRef>
      </dsp:style>
    </dsp:sp>
    <dsp:sp modelId="{7689BBA7-9A2F-4866-928E-01073516152A}">
      <dsp:nvSpPr>
        <dsp:cNvPr id="0" name=""/>
        <dsp:cNvSpPr/>
      </dsp:nvSpPr>
      <dsp:spPr>
        <a:xfrm>
          <a:off x="0" y="1101340"/>
          <a:ext cx="469773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Duplicate roles for large groups</a:t>
          </a:r>
        </a:p>
      </dsp:txBody>
      <dsp:txXfrm>
        <a:off x="0" y="1101340"/>
        <a:ext cx="4697730" cy="1100668"/>
      </dsp:txXfrm>
    </dsp:sp>
    <dsp:sp modelId="{1D62B5CC-BD27-4B51-81C0-027C897BA883}">
      <dsp:nvSpPr>
        <dsp:cNvPr id="0" name=""/>
        <dsp:cNvSpPr/>
      </dsp:nvSpPr>
      <dsp:spPr>
        <a:xfrm>
          <a:off x="0" y="2202009"/>
          <a:ext cx="4697730" cy="0"/>
        </a:xfrm>
        <a:prstGeom prst="line">
          <a:avLst/>
        </a:prstGeom>
        <a:solidFill>
          <a:schemeClr val="accent1">
            <a:alpha val="90000"/>
            <a:hueOff val="0"/>
            <a:satOff val="0"/>
            <a:lumOff val="0"/>
            <a:alphaOff val="-20000"/>
          </a:schemeClr>
        </a:solidFill>
        <a:ln w="25400" cap="flat" cmpd="sng" algn="ctr">
          <a:solidFill>
            <a:schemeClr val="accent1">
              <a:alpha val="90000"/>
              <a:hueOff val="0"/>
              <a:satOff val="0"/>
              <a:lumOff val="0"/>
              <a:alphaOff val="-20000"/>
            </a:schemeClr>
          </a:solidFill>
          <a:prstDash val="solid"/>
        </a:ln>
        <a:effectLst/>
      </dsp:spPr>
      <dsp:style>
        <a:lnRef idx="2">
          <a:scrgbClr r="0" g="0" b="0"/>
        </a:lnRef>
        <a:fillRef idx="1">
          <a:scrgbClr r="0" g="0" b="0"/>
        </a:fillRef>
        <a:effectRef idx="0">
          <a:scrgbClr r="0" g="0" b="0"/>
        </a:effectRef>
        <a:fontRef idx="minor">
          <a:schemeClr val="lt1"/>
        </a:fontRef>
      </dsp:style>
    </dsp:sp>
    <dsp:sp modelId="{BB399974-8B3A-47CB-9FD8-765816504558}">
      <dsp:nvSpPr>
        <dsp:cNvPr id="0" name=""/>
        <dsp:cNvSpPr/>
      </dsp:nvSpPr>
      <dsp:spPr>
        <a:xfrm>
          <a:off x="0" y="2202009"/>
          <a:ext cx="469773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Let groups create their own perspectives</a:t>
          </a:r>
        </a:p>
      </dsp:txBody>
      <dsp:txXfrm>
        <a:off x="0" y="2202009"/>
        <a:ext cx="4697730" cy="1100668"/>
      </dsp:txXfrm>
    </dsp:sp>
    <dsp:sp modelId="{8AF1962D-B41C-4278-B750-DA76CFA7C098}">
      <dsp:nvSpPr>
        <dsp:cNvPr id="0" name=""/>
        <dsp:cNvSpPr/>
      </dsp:nvSpPr>
      <dsp:spPr>
        <a:xfrm>
          <a:off x="0" y="3302678"/>
          <a:ext cx="4697730" cy="0"/>
        </a:xfrm>
        <a:prstGeom prst="line">
          <a:avLst/>
        </a:prstGeom>
        <a:solidFill>
          <a:schemeClr val="accent1">
            <a:alpha val="90000"/>
            <a:hueOff val="0"/>
            <a:satOff val="0"/>
            <a:lumOff val="0"/>
            <a:alphaOff val="-30000"/>
          </a:schemeClr>
        </a:solidFill>
        <a:ln w="25400" cap="flat" cmpd="sng" algn="ctr">
          <a:solidFill>
            <a:schemeClr val="accent1">
              <a:alpha val="90000"/>
              <a:hueOff val="0"/>
              <a:satOff val="0"/>
              <a:lumOff val="0"/>
              <a:alphaOff val="-30000"/>
            </a:schemeClr>
          </a:solidFill>
          <a:prstDash val="solid"/>
        </a:ln>
        <a:effectLst/>
      </dsp:spPr>
      <dsp:style>
        <a:lnRef idx="2">
          <a:scrgbClr r="0" g="0" b="0"/>
        </a:lnRef>
        <a:fillRef idx="1">
          <a:scrgbClr r="0" g="0" b="0"/>
        </a:fillRef>
        <a:effectRef idx="0">
          <a:scrgbClr r="0" g="0" b="0"/>
        </a:effectRef>
        <a:fontRef idx="minor">
          <a:schemeClr val="lt1"/>
        </a:fontRef>
      </dsp:style>
    </dsp:sp>
    <dsp:sp modelId="{AC9BE05A-5AFF-4799-8D77-F031E04B039D}">
      <dsp:nvSpPr>
        <dsp:cNvPr id="0" name=""/>
        <dsp:cNvSpPr/>
      </dsp:nvSpPr>
      <dsp:spPr>
        <a:xfrm>
          <a:off x="0" y="3302678"/>
          <a:ext cx="469773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Add guiding questions for each role</a:t>
          </a:r>
        </a:p>
      </dsp:txBody>
      <dsp:txXfrm>
        <a:off x="0" y="3302678"/>
        <a:ext cx="4697730" cy="1100668"/>
      </dsp:txXfrm>
    </dsp:sp>
    <dsp:sp modelId="{12DCF37E-2561-482D-B40E-D42F2D645263}">
      <dsp:nvSpPr>
        <dsp:cNvPr id="0" name=""/>
        <dsp:cNvSpPr/>
      </dsp:nvSpPr>
      <dsp:spPr>
        <a:xfrm>
          <a:off x="0" y="4403347"/>
          <a:ext cx="4697730" cy="0"/>
        </a:xfrm>
        <a:prstGeom prst="line">
          <a:avLst/>
        </a:prstGeom>
        <a:solidFill>
          <a:schemeClr val="accent1">
            <a:alpha val="90000"/>
            <a:hueOff val="0"/>
            <a:satOff val="0"/>
            <a:lumOff val="0"/>
            <a:alphaOff val="-40000"/>
          </a:schemeClr>
        </a:solidFill>
        <a:ln w="25400" cap="flat" cmpd="sng" algn="ctr">
          <a:solidFill>
            <a:schemeClr val="accent1">
              <a:alpha val="90000"/>
              <a:hueOff val="0"/>
              <a:satOff val="0"/>
              <a:lumOff val="0"/>
              <a:alpha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E247A2F3-B100-4635-A466-D77A8296461F}">
      <dsp:nvSpPr>
        <dsp:cNvPr id="0" name=""/>
        <dsp:cNvSpPr/>
      </dsp:nvSpPr>
      <dsp:spPr>
        <a:xfrm>
          <a:off x="0" y="4403347"/>
          <a:ext cx="469773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GB" sz="2400" kern="1200" dirty="0"/>
            <a:t>Use silent discussions or fishbowl setups</a:t>
          </a:r>
        </a:p>
      </dsp:txBody>
      <dsp:txXfrm>
        <a:off x="0" y="4403347"/>
        <a:ext cx="4697730" cy="110066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627B83-5865-4777-ABBC-7FB0C51E00F8}">
      <dsp:nvSpPr>
        <dsp:cNvPr id="0" name=""/>
        <dsp:cNvSpPr/>
      </dsp:nvSpPr>
      <dsp:spPr>
        <a:xfrm>
          <a:off x="0" y="4300"/>
          <a:ext cx="4697730" cy="91601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273CF2-DB3D-438D-A216-A242F31721B8}">
      <dsp:nvSpPr>
        <dsp:cNvPr id="0" name=""/>
        <dsp:cNvSpPr/>
      </dsp:nvSpPr>
      <dsp:spPr>
        <a:xfrm>
          <a:off x="277094" y="210403"/>
          <a:ext cx="503807" cy="50380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392FEE0-D758-48FD-82D0-C25E8114972A}">
      <dsp:nvSpPr>
        <dsp:cNvPr id="0" name=""/>
        <dsp:cNvSpPr/>
      </dsp:nvSpPr>
      <dsp:spPr>
        <a:xfrm>
          <a:off x="1057996" y="4300"/>
          <a:ext cx="363973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GB" sz="1900" kern="1200" dirty="0"/>
            <a:t>How did you feel in your role?</a:t>
          </a:r>
        </a:p>
      </dsp:txBody>
      <dsp:txXfrm>
        <a:off x="1057996" y="4300"/>
        <a:ext cx="3639733" cy="916014"/>
      </dsp:txXfrm>
    </dsp:sp>
    <dsp:sp modelId="{725BF2BA-760E-416A-98DB-F3A6C73A5786}">
      <dsp:nvSpPr>
        <dsp:cNvPr id="0" name=""/>
        <dsp:cNvSpPr/>
      </dsp:nvSpPr>
      <dsp:spPr>
        <a:xfrm>
          <a:off x="0" y="1149318"/>
          <a:ext cx="4697730" cy="916014"/>
        </a:xfrm>
        <a:prstGeom prst="roundRect">
          <a:avLst>
            <a:gd name="adj" fmla="val 10000"/>
          </a:avLst>
        </a:prstGeom>
        <a:solidFill>
          <a:schemeClr val="accent2">
            <a:hueOff val="-1974277"/>
            <a:satOff val="-368"/>
            <a:lumOff val="1961"/>
            <a:alphaOff val="0"/>
          </a:schemeClr>
        </a:solidFill>
        <a:ln>
          <a:noFill/>
        </a:ln>
        <a:effectLst/>
      </dsp:spPr>
      <dsp:style>
        <a:lnRef idx="0">
          <a:scrgbClr r="0" g="0" b="0"/>
        </a:lnRef>
        <a:fillRef idx="1">
          <a:scrgbClr r="0" g="0" b="0"/>
        </a:fillRef>
        <a:effectRef idx="0">
          <a:scrgbClr r="0" g="0" b="0"/>
        </a:effectRef>
        <a:fontRef idx="minor"/>
      </dsp:style>
    </dsp:sp>
    <dsp:sp modelId="{42FE8712-F21E-46BA-A382-3CEAA0B89559}">
      <dsp:nvSpPr>
        <dsp:cNvPr id="0" name=""/>
        <dsp:cNvSpPr/>
      </dsp:nvSpPr>
      <dsp:spPr>
        <a:xfrm>
          <a:off x="277094" y="1355421"/>
          <a:ext cx="503807" cy="50380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6ED5D16-8956-4A02-8C4F-F15ABABEF9BA}">
      <dsp:nvSpPr>
        <dsp:cNvPr id="0" name=""/>
        <dsp:cNvSpPr/>
      </dsp:nvSpPr>
      <dsp:spPr>
        <a:xfrm>
          <a:off x="1057996" y="1149318"/>
          <a:ext cx="363973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GB" sz="1900" kern="1200" dirty="0"/>
            <a:t>What surprised you?</a:t>
          </a:r>
        </a:p>
      </dsp:txBody>
      <dsp:txXfrm>
        <a:off x="1057996" y="1149318"/>
        <a:ext cx="3639733" cy="916014"/>
      </dsp:txXfrm>
    </dsp:sp>
    <dsp:sp modelId="{FC1F6B65-C07A-4FE3-A16E-8C7AACD9BE05}">
      <dsp:nvSpPr>
        <dsp:cNvPr id="0" name=""/>
        <dsp:cNvSpPr/>
      </dsp:nvSpPr>
      <dsp:spPr>
        <a:xfrm>
          <a:off x="0" y="2294336"/>
          <a:ext cx="4697730" cy="916014"/>
        </a:xfrm>
        <a:prstGeom prst="roundRect">
          <a:avLst>
            <a:gd name="adj" fmla="val 10000"/>
          </a:avLst>
        </a:prstGeom>
        <a:solidFill>
          <a:schemeClr val="accent4"/>
        </a:solidFill>
        <a:ln>
          <a:noFill/>
        </a:ln>
        <a:effectLst/>
      </dsp:spPr>
      <dsp:style>
        <a:lnRef idx="0">
          <a:scrgbClr r="0" g="0" b="0"/>
        </a:lnRef>
        <a:fillRef idx="1">
          <a:scrgbClr r="0" g="0" b="0"/>
        </a:fillRef>
        <a:effectRef idx="0">
          <a:scrgbClr r="0" g="0" b="0"/>
        </a:effectRef>
        <a:fontRef idx="minor"/>
      </dsp:style>
    </dsp:sp>
    <dsp:sp modelId="{420B6DEA-719C-4483-B155-217AF10C9300}">
      <dsp:nvSpPr>
        <dsp:cNvPr id="0" name=""/>
        <dsp:cNvSpPr/>
      </dsp:nvSpPr>
      <dsp:spPr>
        <a:xfrm>
          <a:off x="277094" y="2500440"/>
          <a:ext cx="503807" cy="50380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EEB3AE7-C3BE-4F75-A4C5-B56321D73CC2}">
      <dsp:nvSpPr>
        <dsp:cNvPr id="0" name=""/>
        <dsp:cNvSpPr/>
      </dsp:nvSpPr>
      <dsp:spPr>
        <a:xfrm>
          <a:off x="1057996" y="2294336"/>
          <a:ext cx="363973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GB" sz="1900" kern="1200" dirty="0"/>
            <a:t>Which arguments were convincing?</a:t>
          </a:r>
        </a:p>
      </dsp:txBody>
      <dsp:txXfrm>
        <a:off x="1057996" y="2294336"/>
        <a:ext cx="3639733" cy="916014"/>
      </dsp:txXfrm>
    </dsp:sp>
    <dsp:sp modelId="{51CD6905-DE24-4640-ACBB-724A7AD9DA1A}">
      <dsp:nvSpPr>
        <dsp:cNvPr id="0" name=""/>
        <dsp:cNvSpPr/>
      </dsp:nvSpPr>
      <dsp:spPr>
        <a:xfrm>
          <a:off x="0" y="3439354"/>
          <a:ext cx="4697730" cy="916014"/>
        </a:xfrm>
        <a:prstGeom prst="roundRect">
          <a:avLst>
            <a:gd name="adj" fmla="val 10000"/>
          </a:avLst>
        </a:prstGeom>
        <a:solidFill>
          <a:schemeClr val="accent3"/>
        </a:solidFill>
        <a:ln>
          <a:noFill/>
        </a:ln>
        <a:effectLst/>
      </dsp:spPr>
      <dsp:style>
        <a:lnRef idx="0">
          <a:scrgbClr r="0" g="0" b="0"/>
        </a:lnRef>
        <a:fillRef idx="1">
          <a:scrgbClr r="0" g="0" b="0"/>
        </a:fillRef>
        <a:effectRef idx="0">
          <a:scrgbClr r="0" g="0" b="0"/>
        </a:effectRef>
        <a:fontRef idx="minor"/>
      </dsp:style>
    </dsp:sp>
    <dsp:sp modelId="{D84EAE32-9E01-4E05-9A85-72D010A917AF}">
      <dsp:nvSpPr>
        <dsp:cNvPr id="0" name=""/>
        <dsp:cNvSpPr/>
      </dsp:nvSpPr>
      <dsp:spPr>
        <a:xfrm>
          <a:off x="277094" y="3645458"/>
          <a:ext cx="503807" cy="50380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CA17B3F-6007-4FA5-A43E-53E9E3F59295}">
      <dsp:nvSpPr>
        <dsp:cNvPr id="0" name=""/>
        <dsp:cNvSpPr/>
      </dsp:nvSpPr>
      <dsp:spPr>
        <a:xfrm>
          <a:off x="1057996" y="3439354"/>
          <a:ext cx="363973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GB" sz="1900" kern="1200" dirty="0"/>
            <a:t>What questions remain open?</a:t>
          </a:r>
        </a:p>
      </dsp:txBody>
      <dsp:txXfrm>
        <a:off x="1057996" y="3439354"/>
        <a:ext cx="3639733" cy="916014"/>
      </dsp:txXfrm>
    </dsp:sp>
    <dsp:sp modelId="{2959558E-C0EF-4CDF-9B36-1B691A06EF73}">
      <dsp:nvSpPr>
        <dsp:cNvPr id="0" name=""/>
        <dsp:cNvSpPr/>
      </dsp:nvSpPr>
      <dsp:spPr>
        <a:xfrm>
          <a:off x="0" y="4584372"/>
          <a:ext cx="4697730" cy="916014"/>
        </a:xfrm>
        <a:prstGeom prst="roundRect">
          <a:avLst>
            <a:gd name="adj" fmla="val 10000"/>
          </a:avLst>
        </a:prstGeom>
        <a:solidFill>
          <a:schemeClr val="tx2"/>
        </a:solidFill>
        <a:ln>
          <a:noFill/>
        </a:ln>
        <a:effectLst/>
      </dsp:spPr>
      <dsp:style>
        <a:lnRef idx="0">
          <a:scrgbClr r="0" g="0" b="0"/>
        </a:lnRef>
        <a:fillRef idx="1">
          <a:scrgbClr r="0" g="0" b="0"/>
        </a:fillRef>
        <a:effectRef idx="0">
          <a:scrgbClr r="0" g="0" b="0"/>
        </a:effectRef>
        <a:fontRef idx="minor"/>
      </dsp:style>
    </dsp:sp>
    <dsp:sp modelId="{3B3F19A2-036B-4B86-8EE8-0EB319FD58EC}">
      <dsp:nvSpPr>
        <dsp:cNvPr id="0" name=""/>
        <dsp:cNvSpPr/>
      </dsp:nvSpPr>
      <dsp:spPr>
        <a:xfrm>
          <a:off x="277094" y="4790476"/>
          <a:ext cx="503807" cy="50380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14DED89-CFEF-420F-899F-685317B088F4}">
      <dsp:nvSpPr>
        <dsp:cNvPr id="0" name=""/>
        <dsp:cNvSpPr/>
      </dsp:nvSpPr>
      <dsp:spPr>
        <a:xfrm>
          <a:off x="1057996" y="4584372"/>
          <a:ext cx="3639733" cy="9160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6945" tIns="96945" rIns="96945" bIns="96945" numCol="1" spcCol="1270" anchor="ctr" anchorCtr="0">
          <a:noAutofit/>
        </a:bodyPr>
        <a:lstStyle/>
        <a:p>
          <a:pPr marL="0" lvl="0" indent="0" algn="l" defTabSz="844550">
            <a:lnSpc>
              <a:spcPct val="100000"/>
            </a:lnSpc>
            <a:spcBef>
              <a:spcPct val="0"/>
            </a:spcBef>
            <a:spcAft>
              <a:spcPct val="35000"/>
            </a:spcAft>
            <a:buNone/>
          </a:pPr>
          <a:r>
            <a:rPr lang="en-GB" sz="1900" kern="1200" dirty="0"/>
            <a:t>What do you take away for your own context?</a:t>
          </a:r>
        </a:p>
      </dsp:txBody>
      <dsp:txXfrm>
        <a:off x="1057996" y="4584372"/>
        <a:ext cx="3639733" cy="916014"/>
      </dsp:txXfrm>
    </dsp:sp>
  </dsp:spTree>
</dsp:drawing>
</file>

<file path=ppt/diagrams/layout1.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A63471-0202-4FE8-95D4-E986470FF7EF}" type="datetimeFigureOut">
              <a:rPr lang="de-DE" smtClean="0"/>
              <a:t>03.03.2026</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C5B336-E0C4-4507-AE8D-D7FDF376D11C}" type="slidenum">
              <a:rPr lang="de-DE" smtClean="0"/>
              <a:t>‹Nr.›</a:t>
            </a:fld>
            <a:endParaRPr lang="de-DE"/>
          </a:p>
        </p:txBody>
      </p:sp>
    </p:spTree>
    <p:extLst>
      <p:ext uri="{BB962C8B-B14F-4D97-AF65-F5344CB8AC3E}">
        <p14:creationId xmlns:p14="http://schemas.microsoft.com/office/powerpoint/2010/main" val="1071041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a:p>
        </p:txBody>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CCC5B336-E0C4-4507-AE8D-D7FDF376D11C}" type="slidenum">
              <a:rPr lang="de-DE" smtClean="0"/>
              <a:t>10</a:t>
            </a:fld>
            <a:endParaRPr lang="de-DE"/>
          </a:p>
        </p:txBody>
      </p:sp>
    </p:spTree>
    <p:extLst>
      <p:ext uri="{BB962C8B-B14F-4D97-AF65-F5344CB8AC3E}">
        <p14:creationId xmlns:p14="http://schemas.microsoft.com/office/powerpoint/2010/main" val="1842521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4000" b="-4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png"/><Relationship Id="rId9" Type="http://schemas.openxmlformats.org/officeDocument/2006/relationships/image" Target="../media/image9.jpeg"/></Relationships>
</file>

<file path=ppt/slides/_rels/slide10.xml.rels><?xml version="1.0" encoding="UTF-8" standalone="yes"?>
<Relationships xmlns="http://schemas.openxmlformats.org/package/2006/relationships"><Relationship Id="rId3" Type="http://schemas.openxmlformats.org/officeDocument/2006/relationships/image" Target="../media/image50.png"/><Relationship Id="rId7" Type="http://schemas.openxmlformats.org/officeDocument/2006/relationships/hyperlink" Target="https://creativecommons.org/licenses/by-sa/4.0/?ref=chooser-v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democracy-ai.eu/" TargetMode="External"/><Relationship Id="rId5" Type="http://schemas.openxmlformats.org/officeDocument/2006/relationships/image" Target="../media/image52.png"/><Relationship Id="rId4" Type="http://schemas.openxmlformats.org/officeDocument/2006/relationships/image" Target="../media/image5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628650" y="468634"/>
            <a:ext cx="7884414" cy="4066540"/>
          </a:xfrm>
        </p:spPr>
        <p:txBody>
          <a:bodyPr anchor="b">
            <a:normAutofit/>
          </a:bodyPr>
          <a:lstStyle/>
          <a:p>
            <a:pPr algn="l"/>
            <a:r>
              <a:rPr lang="en-GB" sz="5700" dirty="0">
                <a:solidFill>
                  <a:schemeClr val="tx2"/>
                </a:solidFill>
              </a:rPr>
              <a:t>AI.Dialogue </a:t>
            </a:r>
            <a:r>
              <a:rPr lang="en-GB" sz="5700" dirty="0">
                <a:solidFill>
                  <a:schemeClr val="tx2"/>
                </a:solidFill>
                <a:latin typeface="+mn-lt"/>
              </a:rPr>
              <a:t>Moderation Cards</a:t>
            </a:r>
          </a:p>
        </p:txBody>
      </p:sp>
      <p:sp>
        <p:nvSpPr>
          <p:cNvPr id="3" name="Subtitle 2"/>
          <p:cNvSpPr>
            <a:spLocks noGrp="1"/>
          </p:cNvSpPr>
          <p:nvPr>
            <p:ph type="subTitle" idx="1"/>
          </p:nvPr>
        </p:nvSpPr>
        <p:spPr>
          <a:xfrm>
            <a:off x="628648" y="4983276"/>
            <a:ext cx="7849351" cy="596749"/>
          </a:xfrm>
        </p:spPr>
        <p:txBody>
          <a:bodyPr>
            <a:normAutofit fontScale="92500"/>
          </a:bodyPr>
          <a:lstStyle/>
          <a:p>
            <a:pPr algn="l"/>
            <a:r>
              <a:rPr lang="en-GB" sz="2000" dirty="0">
                <a:solidFill>
                  <a:schemeClr val="accent2"/>
                </a:solidFill>
              </a:rPr>
              <a:t>Adaptable method cards for classroom and training settings</a:t>
            </a: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8650" y="4718595"/>
            <a:ext cx="4057650" cy="18288"/>
          </a:xfrm>
          <a:custGeom>
            <a:avLst/>
            <a:gdLst>
              <a:gd name="csX0" fmla="*/ 0 w 4057650"/>
              <a:gd name="csY0" fmla="*/ 0 h 18288"/>
              <a:gd name="csX1" fmla="*/ 757428 w 4057650"/>
              <a:gd name="csY1" fmla="*/ 0 h 18288"/>
              <a:gd name="csX2" fmla="*/ 1474279 w 4057650"/>
              <a:gd name="csY2" fmla="*/ 0 h 18288"/>
              <a:gd name="csX3" fmla="*/ 2191131 w 4057650"/>
              <a:gd name="csY3" fmla="*/ 0 h 18288"/>
              <a:gd name="csX4" fmla="*/ 2745676 w 4057650"/>
              <a:gd name="csY4" fmla="*/ 0 h 18288"/>
              <a:gd name="csX5" fmla="*/ 3340798 w 4057650"/>
              <a:gd name="csY5" fmla="*/ 0 h 18288"/>
              <a:gd name="csX6" fmla="*/ 4057650 w 4057650"/>
              <a:gd name="csY6" fmla="*/ 0 h 18288"/>
              <a:gd name="csX7" fmla="*/ 4057650 w 4057650"/>
              <a:gd name="csY7" fmla="*/ 18288 h 18288"/>
              <a:gd name="csX8" fmla="*/ 3381375 w 4057650"/>
              <a:gd name="csY8" fmla="*/ 18288 h 18288"/>
              <a:gd name="csX9" fmla="*/ 2826830 w 4057650"/>
              <a:gd name="csY9" fmla="*/ 18288 h 18288"/>
              <a:gd name="csX10" fmla="*/ 2272284 w 4057650"/>
              <a:gd name="csY10" fmla="*/ 18288 h 18288"/>
              <a:gd name="csX11" fmla="*/ 1555432 w 4057650"/>
              <a:gd name="csY11" fmla="*/ 18288 h 18288"/>
              <a:gd name="csX12" fmla="*/ 960310 w 4057650"/>
              <a:gd name="csY12" fmla="*/ 18288 h 18288"/>
              <a:gd name="csX13" fmla="*/ 0 w 4057650"/>
              <a:gd name="csY13" fmla="*/ 18288 h 18288"/>
              <a:gd name="csX14" fmla="*/ 0 w 4057650"/>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4057650" h="18288" fill="none" extrusionOk="0">
                <a:moveTo>
                  <a:pt x="0" y="0"/>
                </a:moveTo>
                <a:cubicBezTo>
                  <a:pt x="371182" y="3227"/>
                  <a:pt x="494372" y="9222"/>
                  <a:pt x="757428" y="0"/>
                </a:cubicBezTo>
                <a:cubicBezTo>
                  <a:pt x="1020484" y="-9222"/>
                  <a:pt x="1116719" y="-4357"/>
                  <a:pt x="1474279" y="0"/>
                </a:cubicBezTo>
                <a:cubicBezTo>
                  <a:pt x="1831839" y="4357"/>
                  <a:pt x="1920973" y="-11809"/>
                  <a:pt x="2191131" y="0"/>
                </a:cubicBezTo>
                <a:cubicBezTo>
                  <a:pt x="2461289" y="11809"/>
                  <a:pt x="2589480" y="-22604"/>
                  <a:pt x="2745676" y="0"/>
                </a:cubicBezTo>
                <a:cubicBezTo>
                  <a:pt x="2901872" y="22604"/>
                  <a:pt x="3136452" y="-12306"/>
                  <a:pt x="3340798" y="0"/>
                </a:cubicBezTo>
                <a:cubicBezTo>
                  <a:pt x="3545144" y="12306"/>
                  <a:pt x="3766934" y="-21556"/>
                  <a:pt x="4057650" y="0"/>
                </a:cubicBezTo>
                <a:cubicBezTo>
                  <a:pt x="4057150" y="8855"/>
                  <a:pt x="4057759" y="14521"/>
                  <a:pt x="4057650" y="18288"/>
                </a:cubicBezTo>
                <a:cubicBezTo>
                  <a:pt x="3743404" y="40125"/>
                  <a:pt x="3625516" y="-14923"/>
                  <a:pt x="3381375" y="18288"/>
                </a:cubicBezTo>
                <a:cubicBezTo>
                  <a:pt x="3137235" y="51499"/>
                  <a:pt x="2946571" y="1"/>
                  <a:pt x="2826830" y="18288"/>
                </a:cubicBezTo>
                <a:cubicBezTo>
                  <a:pt x="2707090" y="36575"/>
                  <a:pt x="2402756" y="1432"/>
                  <a:pt x="2272284" y="18288"/>
                </a:cubicBezTo>
                <a:cubicBezTo>
                  <a:pt x="2141812" y="35144"/>
                  <a:pt x="1895935" y="18199"/>
                  <a:pt x="1555432" y="18288"/>
                </a:cubicBezTo>
                <a:cubicBezTo>
                  <a:pt x="1214929" y="18377"/>
                  <a:pt x="1103072" y="14503"/>
                  <a:pt x="960310" y="18288"/>
                </a:cubicBezTo>
                <a:cubicBezTo>
                  <a:pt x="817548" y="22073"/>
                  <a:pt x="402272" y="-29359"/>
                  <a:pt x="0" y="18288"/>
                </a:cubicBezTo>
                <a:cubicBezTo>
                  <a:pt x="683" y="12014"/>
                  <a:pt x="724" y="5908"/>
                  <a:pt x="0" y="0"/>
                </a:cubicBezTo>
                <a:close/>
              </a:path>
              <a:path w="4057650" h="18288" stroke="0" extrusionOk="0">
                <a:moveTo>
                  <a:pt x="0" y="0"/>
                </a:moveTo>
                <a:cubicBezTo>
                  <a:pt x="248348" y="13145"/>
                  <a:pt x="486117" y="25042"/>
                  <a:pt x="635698" y="0"/>
                </a:cubicBezTo>
                <a:cubicBezTo>
                  <a:pt x="785279" y="-25042"/>
                  <a:pt x="917762" y="-5537"/>
                  <a:pt x="1190244" y="0"/>
                </a:cubicBezTo>
                <a:cubicBezTo>
                  <a:pt x="1462726" y="5537"/>
                  <a:pt x="1667120" y="-21232"/>
                  <a:pt x="1947672" y="0"/>
                </a:cubicBezTo>
                <a:cubicBezTo>
                  <a:pt x="2228224" y="21232"/>
                  <a:pt x="2280631" y="-21698"/>
                  <a:pt x="2583370" y="0"/>
                </a:cubicBezTo>
                <a:cubicBezTo>
                  <a:pt x="2886109" y="21698"/>
                  <a:pt x="3022941" y="19647"/>
                  <a:pt x="3219069" y="0"/>
                </a:cubicBezTo>
                <a:cubicBezTo>
                  <a:pt x="3415197" y="-19647"/>
                  <a:pt x="3747500" y="26991"/>
                  <a:pt x="4057650" y="0"/>
                </a:cubicBezTo>
                <a:cubicBezTo>
                  <a:pt x="4056752" y="7180"/>
                  <a:pt x="4057819" y="13790"/>
                  <a:pt x="4057650" y="18288"/>
                </a:cubicBezTo>
                <a:cubicBezTo>
                  <a:pt x="3865148" y="-3313"/>
                  <a:pt x="3702543" y="49468"/>
                  <a:pt x="3381375" y="18288"/>
                </a:cubicBezTo>
                <a:cubicBezTo>
                  <a:pt x="3060208" y="-12892"/>
                  <a:pt x="2956571" y="-8678"/>
                  <a:pt x="2826830" y="18288"/>
                </a:cubicBezTo>
                <a:cubicBezTo>
                  <a:pt x="2697089" y="45254"/>
                  <a:pt x="2411031" y="43154"/>
                  <a:pt x="2150555" y="18288"/>
                </a:cubicBezTo>
                <a:cubicBezTo>
                  <a:pt x="1890080" y="-6578"/>
                  <a:pt x="1741827" y="-615"/>
                  <a:pt x="1474280" y="18288"/>
                </a:cubicBezTo>
                <a:cubicBezTo>
                  <a:pt x="1206734" y="37191"/>
                  <a:pt x="998203" y="33335"/>
                  <a:pt x="838581" y="18288"/>
                </a:cubicBezTo>
                <a:cubicBezTo>
                  <a:pt x="678959" y="3241"/>
                  <a:pt x="187101" y="-13212"/>
                  <a:pt x="0" y="18288"/>
                </a:cubicBezTo>
                <a:cubicBezTo>
                  <a:pt x="571" y="10093"/>
                  <a:pt x="-125" y="840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5" name="Grafik 4" descr="Ein Bild, das Grafiken, Kreis, Farbigkeit, Kunst enthält.&#10;&#10;KI-generierte Inhalte können fehlerhaft sein.">
            <a:extLst>
              <a:ext uri="{FF2B5EF4-FFF2-40B4-BE49-F238E27FC236}">
                <a16:creationId xmlns:a16="http://schemas.microsoft.com/office/drawing/2014/main" id="{98FE6EC0-FED8-C383-1B4E-48D1454EC0F7}"/>
              </a:ext>
            </a:extLst>
          </p:cNvPr>
          <p:cNvPicPr>
            <a:picLocks noChangeAspect="1"/>
          </p:cNvPicPr>
          <p:nvPr/>
        </p:nvPicPr>
        <p:blipFill>
          <a:blip r:embed="rId2"/>
          <a:stretch>
            <a:fillRect/>
          </a:stretch>
        </p:blipFill>
        <p:spPr>
          <a:xfrm>
            <a:off x="6342723" y="468634"/>
            <a:ext cx="2170341" cy="2182398"/>
          </a:xfrm>
          <a:prstGeom prst="rect">
            <a:avLst/>
          </a:prstGeom>
        </p:spPr>
      </p:pic>
      <p:grpSp>
        <p:nvGrpSpPr>
          <p:cNvPr id="15" name="Gruppieren 14">
            <a:extLst>
              <a:ext uri="{FF2B5EF4-FFF2-40B4-BE49-F238E27FC236}">
                <a16:creationId xmlns:a16="http://schemas.microsoft.com/office/drawing/2014/main" id="{D11F8F8E-945A-058D-9EA2-37E112A753C4}"/>
              </a:ext>
            </a:extLst>
          </p:cNvPr>
          <p:cNvGrpSpPr/>
          <p:nvPr/>
        </p:nvGrpSpPr>
        <p:grpSpPr>
          <a:xfrm>
            <a:off x="666000" y="6176155"/>
            <a:ext cx="7812000" cy="468000"/>
            <a:chOff x="290362" y="5894356"/>
            <a:chExt cx="11611276" cy="721427"/>
          </a:xfrm>
        </p:grpSpPr>
        <p:pic>
          <p:nvPicPr>
            <p:cNvPr id="4" name="Grafik 3">
              <a:extLst>
                <a:ext uri="{FF2B5EF4-FFF2-40B4-BE49-F238E27FC236}">
                  <a16:creationId xmlns:a16="http://schemas.microsoft.com/office/drawing/2014/main" id="{CA4412B0-D713-5EC6-C8B1-F105C3B71A3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564" y="5957670"/>
              <a:ext cx="991241" cy="601808"/>
            </a:xfrm>
            <a:prstGeom prst="rect">
              <a:avLst/>
            </a:prstGeom>
            <a:noFill/>
          </p:spPr>
        </p:pic>
        <p:pic>
          <p:nvPicPr>
            <p:cNvPr id="6" name="Grafik 5">
              <a:extLst>
                <a:ext uri="{FF2B5EF4-FFF2-40B4-BE49-F238E27FC236}">
                  <a16:creationId xmlns:a16="http://schemas.microsoft.com/office/drawing/2014/main" id="{D5F2A72D-BB49-DE15-4DB2-930DCDC9FE02}"/>
                </a:ext>
              </a:extLst>
            </p:cNvPr>
            <p:cNvPicPr>
              <a:picLocks noChangeAspect="1"/>
            </p:cNvPicPr>
            <p:nvPr/>
          </p:nvPicPr>
          <p:blipFill rotWithShape="1">
            <a:blip r:embed="rId4">
              <a:extLst>
                <a:ext uri="{28A0092B-C50C-407E-A947-70E740481C1C}">
                  <a14:useLocalDpi xmlns:a14="http://schemas.microsoft.com/office/drawing/2010/main" val="0"/>
                </a:ext>
              </a:extLst>
            </a:blip>
            <a:srcRect t="25331" r="21728" b="23726"/>
            <a:stretch/>
          </p:blipFill>
          <p:spPr bwMode="auto">
            <a:xfrm>
              <a:off x="9968948" y="5957999"/>
              <a:ext cx="1932690" cy="607728"/>
            </a:xfrm>
            <a:prstGeom prst="rect">
              <a:avLst/>
            </a:prstGeom>
            <a:noFill/>
            <a:ln>
              <a:noFill/>
            </a:ln>
            <a:extLst>
              <a:ext uri="{53640926-AAD7-44D8-BBD7-CCE9431645EC}">
                <a14:shadowObscured xmlns:a14="http://schemas.microsoft.com/office/drawing/2010/main"/>
              </a:ext>
            </a:extLst>
          </p:spPr>
        </p:pic>
        <p:grpSp>
          <p:nvGrpSpPr>
            <p:cNvPr id="7" name="Gruppieren 6">
              <a:extLst>
                <a:ext uri="{FF2B5EF4-FFF2-40B4-BE49-F238E27FC236}">
                  <a16:creationId xmlns:a16="http://schemas.microsoft.com/office/drawing/2014/main" id="{796FBEF8-FBCA-04BF-E7D5-4C315DE2C452}"/>
                </a:ext>
              </a:extLst>
            </p:cNvPr>
            <p:cNvGrpSpPr/>
            <p:nvPr/>
          </p:nvGrpSpPr>
          <p:grpSpPr>
            <a:xfrm>
              <a:off x="290362" y="5958421"/>
              <a:ext cx="2682257" cy="605409"/>
              <a:chOff x="16922660" y="31128688"/>
              <a:chExt cx="5533589" cy="1248978"/>
            </a:xfrm>
          </p:grpSpPr>
          <p:pic>
            <p:nvPicPr>
              <p:cNvPr id="9" name="Grafik 8">
                <a:extLst>
                  <a:ext uri="{FF2B5EF4-FFF2-40B4-BE49-F238E27FC236}">
                    <a16:creationId xmlns:a16="http://schemas.microsoft.com/office/drawing/2014/main" id="{B5C25DD5-3BCD-F916-ADB1-C63CACF3A3E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322586" y="31128688"/>
                <a:ext cx="1133663" cy="1243101"/>
              </a:xfrm>
              <a:prstGeom prst="rect">
                <a:avLst/>
              </a:prstGeom>
            </p:spPr>
          </p:pic>
          <p:pic>
            <p:nvPicPr>
              <p:cNvPr id="11" name="Grafik 10">
                <a:extLst>
                  <a:ext uri="{FF2B5EF4-FFF2-40B4-BE49-F238E27FC236}">
                    <a16:creationId xmlns:a16="http://schemas.microsoft.com/office/drawing/2014/main" id="{AEF82155-C8DD-18E4-48EE-8C86D4D0700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22660" y="31134565"/>
                <a:ext cx="4308545" cy="1243101"/>
              </a:xfrm>
              <a:prstGeom prst="rect">
                <a:avLst/>
              </a:prstGeom>
            </p:spPr>
          </p:pic>
        </p:grpSp>
        <p:pic>
          <p:nvPicPr>
            <p:cNvPr id="12" name="Grafik 11">
              <a:extLst>
                <a:ext uri="{FF2B5EF4-FFF2-40B4-BE49-F238E27FC236}">
                  <a16:creationId xmlns:a16="http://schemas.microsoft.com/office/drawing/2014/main" id="{16F77376-CB80-BA09-85DA-31713E631E5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905" y="5967608"/>
              <a:ext cx="3452587" cy="591870"/>
            </a:xfrm>
            <a:prstGeom prst="rect">
              <a:avLst/>
            </a:prstGeom>
          </p:spPr>
        </p:pic>
        <p:pic>
          <p:nvPicPr>
            <p:cNvPr id="13" name="Grafik 12">
              <a:extLst>
                <a:ext uri="{FF2B5EF4-FFF2-40B4-BE49-F238E27FC236}">
                  <a16:creationId xmlns:a16="http://schemas.microsoft.com/office/drawing/2014/main" id="{F02C232F-8E27-953D-C03E-6D7147C02DF3}"/>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19106" y="5960337"/>
              <a:ext cx="763970" cy="599141"/>
            </a:xfrm>
            <a:prstGeom prst="rect">
              <a:avLst/>
            </a:prstGeom>
          </p:spPr>
        </p:pic>
        <p:pic>
          <p:nvPicPr>
            <p:cNvPr id="14" name="Grafik 13">
              <a:extLst>
                <a:ext uri="{FF2B5EF4-FFF2-40B4-BE49-F238E27FC236}">
                  <a16:creationId xmlns:a16="http://schemas.microsoft.com/office/drawing/2014/main" id="{AACEAA2B-6F1A-620A-E913-C4469CC19124}"/>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14427" y="5894356"/>
              <a:ext cx="721427" cy="721427"/>
            </a:xfrm>
            <a:prstGeom prst="rect">
              <a:avLst/>
            </a:prstGeom>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hteck 3">
            <a:extLst>
              <a:ext uri="{FF2B5EF4-FFF2-40B4-BE49-F238E27FC236}">
                <a16:creationId xmlns:a16="http://schemas.microsoft.com/office/drawing/2014/main" id="{6615390C-7185-570D-1D7B-B3AC17748A0E}"/>
              </a:ext>
            </a:extLst>
          </p:cNvPr>
          <p:cNvSpPr/>
          <p:nvPr/>
        </p:nvSpPr>
        <p:spPr>
          <a:xfrm>
            <a:off x="0" y="857250"/>
            <a:ext cx="9144000" cy="65127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dirty="0"/>
          </a:p>
        </p:txBody>
      </p:sp>
      <p:pic>
        <p:nvPicPr>
          <p:cNvPr id="5" name="Grafik 4">
            <a:extLst>
              <a:ext uri="{FF2B5EF4-FFF2-40B4-BE49-F238E27FC236}">
                <a16:creationId xmlns:a16="http://schemas.microsoft.com/office/drawing/2014/main" id="{BA565D40-4230-FF83-28F4-29FE40BF053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19688" y="1110316"/>
            <a:ext cx="3504624" cy="3613782"/>
          </a:xfrm>
          <a:prstGeom prst="rect">
            <a:avLst/>
          </a:prstGeom>
        </p:spPr>
      </p:pic>
      <p:grpSp>
        <p:nvGrpSpPr>
          <p:cNvPr id="2" name="Gruppieren 1">
            <a:extLst>
              <a:ext uri="{FF2B5EF4-FFF2-40B4-BE49-F238E27FC236}">
                <a16:creationId xmlns:a16="http://schemas.microsoft.com/office/drawing/2014/main" id="{05206E2B-C584-9B73-5389-815F1C5CB1CF}"/>
              </a:ext>
            </a:extLst>
          </p:cNvPr>
          <p:cNvGrpSpPr/>
          <p:nvPr/>
        </p:nvGrpSpPr>
        <p:grpSpPr>
          <a:xfrm>
            <a:off x="178571" y="5794570"/>
            <a:ext cx="8786858" cy="882109"/>
            <a:chOff x="-68174" y="381295"/>
            <a:chExt cx="6300480" cy="633095"/>
          </a:xfrm>
        </p:grpSpPr>
        <p:pic>
          <p:nvPicPr>
            <p:cNvPr id="9" name="Grafik 8" descr="&quot;Co-funded by the European Union&quot; in dark-blue letters below the blue European flag with 12 yellow stars.">
              <a:extLst>
                <a:ext uri="{FF2B5EF4-FFF2-40B4-BE49-F238E27FC236}">
                  <a16:creationId xmlns:a16="http://schemas.microsoft.com/office/drawing/2014/main" id="{88F9A475-0C70-8EDF-AFCB-A55D98CD7B9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174" y="381295"/>
              <a:ext cx="601345" cy="633095"/>
            </a:xfrm>
            <a:prstGeom prst="rect">
              <a:avLst/>
            </a:prstGeom>
            <a:noFill/>
            <a:ln>
              <a:noFill/>
            </a:ln>
          </p:spPr>
        </p:pic>
        <p:grpSp>
          <p:nvGrpSpPr>
            <p:cNvPr id="10" name="Gruppieren 9">
              <a:extLst>
                <a:ext uri="{FF2B5EF4-FFF2-40B4-BE49-F238E27FC236}">
                  <a16:creationId xmlns:a16="http://schemas.microsoft.com/office/drawing/2014/main" id="{DAA62CAA-F963-A211-2B49-07F7615DCD83}"/>
                </a:ext>
              </a:extLst>
            </p:cNvPr>
            <p:cNvGrpSpPr/>
            <p:nvPr/>
          </p:nvGrpSpPr>
          <p:grpSpPr>
            <a:xfrm>
              <a:off x="540275" y="477456"/>
              <a:ext cx="5692031" cy="442661"/>
              <a:chOff x="542929" y="508317"/>
              <a:chExt cx="5692260" cy="442912"/>
            </a:xfrm>
          </p:grpSpPr>
          <p:sp>
            <p:nvSpPr>
              <p:cNvPr id="11" name="Textfeld 14">
                <a:extLst>
                  <a:ext uri="{FF2B5EF4-FFF2-40B4-BE49-F238E27FC236}">
                    <a16:creationId xmlns:a16="http://schemas.microsoft.com/office/drawing/2014/main" id="{5CE5794E-3BBE-B808-B1B0-3392E4015E7A}"/>
                  </a:ext>
                </a:extLst>
              </p:cNvPr>
              <p:cNvSpPr txBox="1"/>
              <p:nvPr/>
            </p:nvSpPr>
            <p:spPr>
              <a:xfrm>
                <a:off x="542929" y="508317"/>
                <a:ext cx="2838450" cy="442912"/>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algn="just">
                  <a:spcAft>
                    <a:spcPts val="450"/>
                  </a:spcAft>
                </a:pPr>
                <a:r>
                  <a:rPr lang="en-GB" sz="675" dirty="0">
                    <a:latin typeface="Garet Book" pitchFamily="2" charset="0"/>
                    <a:ea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lang="en-GB" sz="675" dirty="0">
                  <a:latin typeface="Garet Book" pitchFamily="2" charset="0"/>
                  <a:ea typeface="Garet Book" pitchFamily="2" charset="0"/>
                  <a:cs typeface="Garet Book" pitchFamily="2" charset="0"/>
                </a:endParaRPr>
              </a:p>
              <a:p>
                <a:pPr algn="just">
                  <a:lnSpc>
                    <a:spcPct val="107000"/>
                  </a:lnSpc>
                  <a:spcAft>
                    <a:spcPts val="600"/>
                  </a:spcAft>
                </a:pPr>
                <a:r>
                  <a:rPr lang="en-GB" sz="675" b="1" dirty="0">
                    <a:latin typeface="Garet Book" pitchFamily="2" charset="0"/>
                    <a:ea typeface="Garet Book" pitchFamily="2" charset="0"/>
                    <a:cs typeface="Garet Book" pitchFamily="2" charset="0"/>
                  </a:rPr>
                  <a:t>Project No: KA220-VET-000165375</a:t>
                </a:r>
                <a:endParaRPr lang="en-GB" sz="675" dirty="0">
                  <a:latin typeface="Garet Book" pitchFamily="2" charset="0"/>
                  <a:ea typeface="Garet Book" pitchFamily="2" charset="0"/>
                  <a:cs typeface="Garet Book" pitchFamily="2" charset="0"/>
                </a:endParaRPr>
              </a:p>
            </p:txBody>
          </p:sp>
          <p:grpSp>
            <p:nvGrpSpPr>
              <p:cNvPr id="12" name="Gruppieren 11">
                <a:extLst>
                  <a:ext uri="{FF2B5EF4-FFF2-40B4-BE49-F238E27FC236}">
                    <a16:creationId xmlns:a16="http://schemas.microsoft.com/office/drawing/2014/main" id="{6C6201B4-49BD-71D4-12F4-D86A86ED63CF}"/>
                  </a:ext>
                </a:extLst>
              </p:cNvPr>
              <p:cNvGrpSpPr/>
              <p:nvPr/>
            </p:nvGrpSpPr>
            <p:grpSpPr>
              <a:xfrm>
                <a:off x="3484597" y="510693"/>
                <a:ext cx="2750592" cy="438912"/>
                <a:chOff x="3568291" y="510693"/>
                <a:chExt cx="2759594" cy="438912"/>
              </a:xfrm>
            </p:grpSpPr>
            <p:pic>
              <p:nvPicPr>
                <p:cNvPr id="14" name="Grafik 13">
                  <a:extLst>
                    <a:ext uri="{FF2B5EF4-FFF2-40B4-BE49-F238E27FC236}">
                      <a16:creationId xmlns:a16="http://schemas.microsoft.com/office/drawing/2014/main" id="{55E48EA5-0577-1B83-8B14-CC54A714AD4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68291" y="545379"/>
                  <a:ext cx="579691" cy="202587"/>
                </a:xfrm>
                <a:prstGeom prst="rect">
                  <a:avLst/>
                </a:prstGeom>
                <a:noFill/>
                <a:ln>
                  <a:noFill/>
                </a:ln>
              </p:spPr>
            </p:pic>
            <p:sp>
              <p:nvSpPr>
                <p:cNvPr id="15" name="Textfeld 34">
                  <a:extLst>
                    <a:ext uri="{FF2B5EF4-FFF2-40B4-BE49-F238E27FC236}">
                      <a16:creationId xmlns:a16="http://schemas.microsoft.com/office/drawing/2014/main" id="{527A9758-9375-EB39-49EC-2B04B89F9F3F}"/>
                    </a:ext>
                  </a:extLst>
                </p:cNvPr>
                <p:cNvSpPr txBox="1"/>
                <p:nvPr/>
              </p:nvSpPr>
              <p:spPr>
                <a:xfrm>
                  <a:off x="4148159" y="510693"/>
                  <a:ext cx="2179726" cy="438912"/>
                </a:xfrm>
                <a:prstGeom prst="rect">
                  <a:avLst/>
                </a:prstGeom>
                <a:noFill/>
                <a:ln w="6350">
                  <a:noFill/>
                </a:ln>
              </p:spPr>
              <p:txBody>
                <a:bodyPr rot="0" spcFirstLastPara="0" vert="horz" wrap="square" lIns="68580" tIns="34290" rIns="68580" bIns="34290" numCol="1" spcCol="0" rtlCol="0" fromWordArt="0" anchor="t" anchorCtr="0" forceAA="0" compatLnSpc="1">
                  <a:prstTxWarp prst="textNoShape">
                    <a:avLst/>
                  </a:prstTxWarp>
                  <a:noAutofit/>
                </a:bodyPr>
                <a:lstStyle/>
                <a:p>
                  <a:pPr>
                    <a:lnSpc>
                      <a:spcPct val="107000"/>
                    </a:lnSpc>
                    <a:spcAft>
                      <a:spcPts val="600"/>
                    </a:spcAft>
                  </a:pPr>
                  <a:r>
                    <a:rPr lang="en-GB" sz="675" dirty="0">
                      <a:latin typeface="Garet Book" pitchFamily="2" charset="0"/>
                      <a:ea typeface="Garet Book" pitchFamily="2" charset="0"/>
                      <a:cs typeface="Garet Book" pitchFamily="2" charset="0"/>
                    </a:rPr>
                    <a:t>Copyright </a:t>
                  </a:r>
                  <a:r>
                    <a:rPr lang="en-GB" sz="675">
                      <a:latin typeface="Garet Book" pitchFamily="2" charset="0"/>
                      <a:ea typeface="Garet Book" pitchFamily="2" charset="0"/>
                      <a:cs typeface="Garet Book" pitchFamily="2" charset="0"/>
                    </a:rPr>
                    <a:t>© 2026 </a:t>
                  </a:r>
                  <a:r>
                    <a:rPr lang="en-GB" sz="675" dirty="0">
                      <a:latin typeface="Garet Book" pitchFamily="2" charset="0"/>
                      <a:ea typeface="Garet Book" pitchFamily="2" charset="0"/>
                      <a:cs typeface="Garet Book" pitchFamily="2" charset="0"/>
                    </a:rPr>
                    <a:t>by </a:t>
                  </a:r>
                  <a:r>
                    <a:rPr lang="en-GB" sz="675" u="sng" dirty="0">
                      <a:solidFill>
                        <a:srgbClr val="0B1E3E"/>
                      </a:solidFill>
                      <a:latin typeface="Garet Book" pitchFamily="2" charset="0"/>
                      <a:ea typeface="Garet Book" pitchFamily="2" charset="0"/>
                      <a:cs typeface="Garet Book" pitchFamily="2" charset="0"/>
                      <a:hlinkClick r:id="rId6"/>
                    </a:rPr>
                    <a:t>the partner consortium of the project “AI.D – Artificial Intelligence and the Shaping of Democracy” </a:t>
                  </a:r>
                  <a:br>
                    <a:rPr lang="en-GB" sz="675" dirty="0">
                      <a:latin typeface="Garet Book" pitchFamily="2" charset="0"/>
                      <a:ea typeface="Garet Book" pitchFamily="2" charset="0"/>
                      <a:cs typeface="Garet Book" pitchFamily="2" charset="0"/>
                    </a:rPr>
                  </a:br>
                  <a:r>
                    <a:rPr lang="en-GB" sz="675" b="1" dirty="0">
                      <a:latin typeface="Garet Book" pitchFamily="2" charset="0"/>
                      <a:ea typeface="Garet Book" pitchFamily="2" charset="0"/>
                      <a:cs typeface="Garet Book" pitchFamily="2" charset="0"/>
                    </a:rPr>
                    <a:t>This work is licensed under </a:t>
                  </a:r>
                  <a:r>
                    <a:rPr lang="en-GB" sz="675" b="1" u="sng" dirty="0">
                      <a:solidFill>
                        <a:srgbClr val="0B1E3E"/>
                      </a:solidFill>
                      <a:latin typeface="Garet Book" pitchFamily="2" charset="0"/>
                      <a:ea typeface="Garet Book" pitchFamily="2" charset="0"/>
                      <a:cs typeface="Garet Book" pitchFamily="2" charset="0"/>
                      <a:hlinkClick r:id="rId7"/>
                    </a:rPr>
                    <a:t>CC BY-SA 4.0</a:t>
                  </a:r>
                  <a:endParaRPr lang="en-GB" sz="675" dirty="0">
                    <a:latin typeface="Garet Book" pitchFamily="2" charset="0"/>
                    <a:ea typeface="Garet Book" pitchFamily="2" charset="0"/>
                    <a:cs typeface="Garet Book" pitchFamily="2" charset="0"/>
                  </a:endParaRPr>
                </a:p>
              </p:txBody>
            </p:sp>
          </p:grpSp>
        </p:grpSp>
      </p:grpSp>
    </p:spTree>
    <p:extLst>
      <p:ext uri="{BB962C8B-B14F-4D97-AF65-F5344CB8AC3E}">
        <p14:creationId xmlns:p14="http://schemas.microsoft.com/office/powerpoint/2010/main" val="3625355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7FECE5-5610-52A2-0DA9-59594A85F6A4}"/>
            </a:ext>
          </a:extLst>
        </p:cNvPr>
        <p:cNvGrpSpPr/>
        <p:nvPr/>
      </p:nvGrpSpPr>
      <p:grpSpPr>
        <a:xfrm>
          <a:off x="0" y="0"/>
          <a:ext cx="0" cy="0"/>
          <a:chOff x="0" y="0"/>
          <a:chExt cx="0" cy="0"/>
        </a:xfrm>
      </p:grpSpPr>
      <p:sp useBgFill="1">
        <p:nvSpPr>
          <p:cNvPr id="71" name="Rectangle 43">
            <a:extLst>
              <a:ext uri="{FF2B5EF4-FFF2-40B4-BE49-F238E27FC236}">
                <a16:creationId xmlns:a16="http://schemas.microsoft.com/office/drawing/2014/main" id="{76CBB9EC-6B3C-2BE5-A04A-4B5B5BA7B1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C6BC093D-563E-72AB-1794-BA92ED18461D}"/>
              </a:ext>
            </a:extLst>
          </p:cNvPr>
          <p:cNvSpPr>
            <a:spLocks noGrp="1"/>
          </p:cNvSpPr>
          <p:nvPr>
            <p:ph type="title"/>
          </p:nvPr>
        </p:nvSpPr>
        <p:spPr>
          <a:xfrm>
            <a:off x="318778" y="557189"/>
            <a:ext cx="3245817" cy="5567891"/>
          </a:xfrm>
          <a:solidFill>
            <a:schemeClr val="accent4"/>
          </a:solidFill>
        </p:spPr>
        <p:txBody>
          <a:bodyPr vert="horz" lIns="91440" tIns="45720" rIns="91440" bIns="45720" rtlCol="0">
            <a:normAutofit/>
          </a:bodyPr>
          <a:lstStyle/>
          <a:p>
            <a:pPr defTabSz="914400"/>
            <a:r>
              <a:rPr lang="en-GB" sz="3800" kern="1200" dirty="0">
                <a:solidFill>
                  <a:schemeClr val="bg1"/>
                </a:solidFill>
                <a:latin typeface="+mj-lt"/>
                <a:ea typeface="+mj-ea"/>
                <a:cs typeface="+mj-cs"/>
              </a:rPr>
              <a:t>Method Overview</a:t>
            </a:r>
          </a:p>
        </p:txBody>
      </p:sp>
      <p:sp>
        <p:nvSpPr>
          <p:cNvPr id="4" name="Inhaltsplatzhalter 3">
            <a:extLst>
              <a:ext uri="{FF2B5EF4-FFF2-40B4-BE49-F238E27FC236}">
                <a16:creationId xmlns:a16="http://schemas.microsoft.com/office/drawing/2014/main" id="{63A0FA78-38B7-3C17-FE13-6C592479A114}"/>
              </a:ext>
            </a:extLst>
          </p:cNvPr>
          <p:cNvSpPr>
            <a:spLocks noGrp="1"/>
          </p:cNvSpPr>
          <p:nvPr>
            <p:ph idx="1"/>
          </p:nvPr>
        </p:nvSpPr>
        <p:spPr>
          <a:xfrm>
            <a:off x="3883372" y="557190"/>
            <a:ext cx="4803427" cy="5568974"/>
          </a:xfrm>
        </p:spPr>
        <p:txBody>
          <a:bodyPr>
            <a:normAutofit/>
          </a:bodyPr>
          <a:lstStyle/>
          <a:p>
            <a:pPr>
              <a:buFont typeface="Symbol" panose="05050102010706020507" pitchFamily="18" charset="2"/>
              <a:buChar char="-"/>
            </a:pPr>
            <a:r>
              <a:rPr lang="en-GB" sz="2400" dirty="0"/>
              <a:t>The ‘</a:t>
            </a:r>
            <a:r>
              <a:rPr lang="en-GB" sz="2400" dirty="0" err="1"/>
              <a:t>AI.Dialogue</a:t>
            </a:r>
            <a:r>
              <a:rPr lang="en-GB" sz="2400" dirty="0"/>
              <a:t>' method uses </a:t>
            </a:r>
            <a:r>
              <a:rPr lang="en-GB" sz="2400" b="1" dirty="0"/>
              <a:t>role-based discussion settings</a:t>
            </a:r>
            <a:r>
              <a:rPr lang="en-GB" sz="2400" dirty="0"/>
              <a:t> </a:t>
            </a:r>
          </a:p>
          <a:p>
            <a:pPr>
              <a:buFont typeface="Symbol" panose="05050102010706020507" pitchFamily="18" charset="2"/>
              <a:buChar char="-"/>
            </a:pPr>
            <a:r>
              <a:rPr lang="en-GB" sz="2400" dirty="0"/>
              <a:t>It </a:t>
            </a:r>
            <a:r>
              <a:rPr lang="en-GB" sz="2400" b="1" dirty="0"/>
              <a:t>enables participants to explore generative AI in education </a:t>
            </a:r>
            <a:r>
              <a:rPr lang="en-GB" sz="2400" dirty="0"/>
              <a:t>from anxious, sceptical, and optimistic perspectives. </a:t>
            </a:r>
          </a:p>
          <a:p>
            <a:pPr>
              <a:buFont typeface="Symbol" panose="05050102010706020507" pitchFamily="18" charset="2"/>
              <a:buChar char="-"/>
            </a:pPr>
            <a:r>
              <a:rPr lang="en-GB" sz="2400" dirty="0"/>
              <a:t>It includes a </a:t>
            </a:r>
            <a:r>
              <a:rPr lang="en-GB" sz="2400" b="1" dirty="0"/>
              <a:t>moderator role </a:t>
            </a:r>
            <a:r>
              <a:rPr lang="en-GB" sz="2400" dirty="0"/>
              <a:t>to structure the debate as well as a </a:t>
            </a:r>
            <a:r>
              <a:rPr lang="en-GB" sz="2400" b="1" dirty="0"/>
              <a:t>recording clerk</a:t>
            </a:r>
            <a:endParaRPr lang="en-GB" sz="2400" dirty="0"/>
          </a:p>
          <a:p>
            <a:endParaRPr lang="en-GB" dirty="0"/>
          </a:p>
        </p:txBody>
      </p:sp>
    </p:spTree>
    <p:extLst>
      <p:ext uri="{BB962C8B-B14F-4D97-AF65-F5344CB8AC3E}">
        <p14:creationId xmlns:p14="http://schemas.microsoft.com/office/powerpoint/2010/main" val="286347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026CE50-F260-98BF-370A-352B9AE552F1}"/>
            </a:ext>
          </a:extLst>
        </p:cNvPr>
        <p:cNvGrpSpPr/>
        <p:nvPr/>
      </p:nvGrpSpPr>
      <p:grpSpPr>
        <a:xfrm>
          <a:off x="0" y="0"/>
          <a:ext cx="0" cy="0"/>
          <a:chOff x="0" y="0"/>
          <a:chExt cx="0" cy="0"/>
        </a:xfrm>
      </p:grpSpPr>
      <p:sp useBgFill="1">
        <p:nvSpPr>
          <p:cNvPr id="71" name="Rectangle 43">
            <a:extLst>
              <a:ext uri="{FF2B5EF4-FFF2-40B4-BE49-F238E27FC236}">
                <a16:creationId xmlns:a16="http://schemas.microsoft.com/office/drawing/2014/main" id="{7AAD13A5-6F38-BB2F-51CD-5A67D9D2F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a:extLst>
              <a:ext uri="{FF2B5EF4-FFF2-40B4-BE49-F238E27FC236}">
                <a16:creationId xmlns:a16="http://schemas.microsoft.com/office/drawing/2014/main" id="{5CCC2F0E-DE37-AE6D-962A-A28145042346}"/>
              </a:ext>
            </a:extLst>
          </p:cNvPr>
          <p:cNvSpPr>
            <a:spLocks noGrp="1"/>
          </p:cNvSpPr>
          <p:nvPr>
            <p:ph type="title"/>
          </p:nvPr>
        </p:nvSpPr>
        <p:spPr>
          <a:xfrm>
            <a:off x="318778" y="557189"/>
            <a:ext cx="3245817" cy="5567891"/>
          </a:xfrm>
          <a:solidFill>
            <a:schemeClr val="accent4"/>
          </a:solidFill>
        </p:spPr>
        <p:txBody>
          <a:bodyPr vert="horz" lIns="91440" tIns="45720" rIns="91440" bIns="45720" rtlCol="0">
            <a:normAutofit/>
          </a:bodyPr>
          <a:lstStyle/>
          <a:p>
            <a:pPr defTabSz="914400"/>
            <a:r>
              <a:rPr lang="en-GB" sz="3800" kern="1200" dirty="0">
                <a:solidFill>
                  <a:schemeClr val="bg1"/>
                </a:solidFill>
                <a:latin typeface="+mj-lt"/>
                <a:ea typeface="+mj-ea"/>
                <a:cs typeface="+mj-cs"/>
              </a:rPr>
              <a:t>Objectives</a:t>
            </a:r>
          </a:p>
        </p:txBody>
      </p:sp>
      <p:sp>
        <p:nvSpPr>
          <p:cNvPr id="4" name="Inhaltsplatzhalter 3">
            <a:extLst>
              <a:ext uri="{FF2B5EF4-FFF2-40B4-BE49-F238E27FC236}">
                <a16:creationId xmlns:a16="http://schemas.microsoft.com/office/drawing/2014/main" id="{4E677041-799E-3C03-D456-3DCEF8F54D24}"/>
              </a:ext>
            </a:extLst>
          </p:cNvPr>
          <p:cNvSpPr>
            <a:spLocks noGrp="1"/>
          </p:cNvSpPr>
          <p:nvPr>
            <p:ph idx="1"/>
          </p:nvPr>
        </p:nvSpPr>
        <p:spPr>
          <a:xfrm>
            <a:off x="3883372" y="557190"/>
            <a:ext cx="4803427" cy="5568974"/>
          </a:xfrm>
        </p:spPr>
        <p:txBody>
          <a:bodyPr>
            <a:normAutofit/>
          </a:bodyPr>
          <a:lstStyle/>
          <a:p>
            <a:pPr>
              <a:buFont typeface="Symbol" panose="05050102010706020507" pitchFamily="18" charset="2"/>
              <a:buChar char="-"/>
            </a:pPr>
            <a:r>
              <a:rPr lang="en-GB" sz="2400" dirty="0"/>
              <a:t>Explore </a:t>
            </a:r>
            <a:r>
              <a:rPr lang="en-GB" sz="2400" b="1" dirty="0"/>
              <a:t>pros and cons </a:t>
            </a:r>
            <a:r>
              <a:rPr lang="en-GB" sz="2400" dirty="0"/>
              <a:t>of generative AI in education</a:t>
            </a:r>
          </a:p>
          <a:p>
            <a:pPr>
              <a:buFont typeface="Symbol" panose="05050102010706020507" pitchFamily="18" charset="2"/>
              <a:buChar char="-"/>
            </a:pPr>
            <a:r>
              <a:rPr lang="en-GB" sz="2400" dirty="0"/>
              <a:t>Foster </a:t>
            </a:r>
            <a:r>
              <a:rPr lang="en-GB" sz="2400" b="1" dirty="0"/>
              <a:t>critical and creative thinking</a:t>
            </a:r>
          </a:p>
          <a:p>
            <a:pPr>
              <a:buFont typeface="Symbol" panose="05050102010706020507" pitchFamily="18" charset="2"/>
              <a:buChar char="-"/>
            </a:pPr>
            <a:r>
              <a:rPr lang="en-GB" sz="2400" b="1" dirty="0"/>
              <a:t>Practice discourse</a:t>
            </a:r>
            <a:r>
              <a:rPr lang="en-GB" sz="2400" dirty="0"/>
              <a:t>, </a:t>
            </a:r>
            <a:r>
              <a:rPr lang="en-GB" sz="2400" b="1" dirty="0"/>
              <a:t>collaboration</a:t>
            </a:r>
            <a:r>
              <a:rPr lang="en-GB" sz="2400" dirty="0"/>
              <a:t>, and independent </a:t>
            </a:r>
            <a:r>
              <a:rPr lang="en-GB" sz="2400" b="1" dirty="0"/>
              <a:t>judgment</a:t>
            </a:r>
          </a:p>
          <a:p>
            <a:pPr>
              <a:buFont typeface="Symbol" panose="05050102010706020507" pitchFamily="18" charset="2"/>
              <a:buChar char="-"/>
            </a:pPr>
            <a:r>
              <a:rPr lang="en-GB" sz="2400" b="1" dirty="0"/>
              <a:t>Develop visions </a:t>
            </a:r>
            <a:r>
              <a:rPr lang="en-GB" sz="2400" dirty="0"/>
              <a:t>for responsible AI use in schools</a:t>
            </a:r>
          </a:p>
          <a:p>
            <a:endParaRPr lang="en-GB" dirty="0"/>
          </a:p>
        </p:txBody>
      </p:sp>
    </p:spTree>
    <p:extLst>
      <p:ext uri="{BB962C8B-B14F-4D97-AF65-F5344CB8AC3E}">
        <p14:creationId xmlns:p14="http://schemas.microsoft.com/office/powerpoint/2010/main" val="728661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 y="-491"/>
            <a:ext cx="9143998" cy="1576937"/>
          </a:xfrm>
          <a:solidFill>
            <a:schemeClr val="bg2"/>
          </a:solidFill>
        </p:spPr>
        <p:txBody>
          <a:bodyPr anchor="ctr">
            <a:normAutofit/>
          </a:bodyPr>
          <a:lstStyle/>
          <a:p>
            <a:r>
              <a:rPr lang="en-GB" sz="3500" dirty="0"/>
              <a:t>The Anxious Users</a:t>
            </a:r>
          </a:p>
        </p:txBody>
      </p:sp>
      <p:graphicFrame>
        <p:nvGraphicFramePr>
          <p:cNvPr id="5" name="Content Placeholder 2">
            <a:extLst>
              <a:ext uri="{FF2B5EF4-FFF2-40B4-BE49-F238E27FC236}">
                <a16:creationId xmlns:a16="http://schemas.microsoft.com/office/drawing/2014/main" id="{063A676C-3607-3938-7E36-9310E3C3B72E}"/>
              </a:ext>
            </a:extLst>
          </p:cNvPr>
          <p:cNvGraphicFramePr>
            <a:graphicFrameLocks noGrp="1"/>
          </p:cNvGraphicFramePr>
          <p:nvPr>
            <p:ph idx="1"/>
            <p:extLst>
              <p:ext uri="{D42A27DB-BD31-4B8C-83A1-F6EECF244321}">
                <p14:modId xmlns:p14="http://schemas.microsoft.com/office/powerpoint/2010/main" val="2863476030"/>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chemeClr val="bg2"/>
          </a:solidFill>
        </p:spPr>
        <p:txBody>
          <a:bodyPr>
            <a:normAutofit/>
          </a:bodyPr>
          <a:lstStyle/>
          <a:p>
            <a:r>
              <a:rPr lang="en-GB" sz="3500" dirty="0"/>
              <a:t>The Sceptic Users</a:t>
            </a:r>
          </a:p>
        </p:txBody>
      </p:sp>
      <p:graphicFrame>
        <p:nvGraphicFramePr>
          <p:cNvPr id="5" name="Content Placeholder 2">
            <a:extLst>
              <a:ext uri="{FF2B5EF4-FFF2-40B4-BE49-F238E27FC236}">
                <a16:creationId xmlns:a16="http://schemas.microsoft.com/office/drawing/2014/main" id="{5ECF1CB4-85CF-CF1D-4D21-F9C30367326E}"/>
              </a:ext>
            </a:extLst>
          </p:cNvPr>
          <p:cNvGraphicFramePr>
            <a:graphicFrameLocks noGrp="1"/>
          </p:cNvGraphicFramePr>
          <p:nvPr>
            <p:ph idx="1"/>
            <p:extLst>
              <p:ext uri="{D42A27DB-BD31-4B8C-83A1-F6EECF244321}">
                <p14:modId xmlns:p14="http://schemas.microsoft.com/office/powerpoint/2010/main" val="93163858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028697" y="348865"/>
            <a:ext cx="7533018" cy="877729"/>
          </a:xfrm>
        </p:spPr>
        <p:txBody>
          <a:bodyPr anchor="ctr">
            <a:normAutofit/>
          </a:bodyPr>
          <a:lstStyle/>
          <a:p>
            <a:r>
              <a:rPr lang="en-GB" sz="3500" dirty="0">
                <a:solidFill>
                  <a:srgbClr val="FFFFFF"/>
                </a:solidFill>
              </a:rPr>
              <a:t>Yellow Hat – The Optimists</a:t>
            </a:r>
          </a:p>
        </p:txBody>
      </p:sp>
      <p:graphicFrame>
        <p:nvGraphicFramePr>
          <p:cNvPr id="5" name="Content Placeholder 2">
            <a:extLst>
              <a:ext uri="{FF2B5EF4-FFF2-40B4-BE49-F238E27FC236}">
                <a16:creationId xmlns:a16="http://schemas.microsoft.com/office/drawing/2014/main" id="{0724E731-8CDE-A7F1-B49A-7D235CD65FC5}"/>
              </a:ext>
            </a:extLst>
          </p:cNvPr>
          <p:cNvGraphicFramePr>
            <a:graphicFrameLocks noGrp="1"/>
          </p:cNvGraphicFramePr>
          <p:nvPr>
            <p:ph idx="1"/>
            <p:extLst>
              <p:ext uri="{D42A27DB-BD31-4B8C-83A1-F6EECF244321}">
                <p14:modId xmlns:p14="http://schemas.microsoft.com/office/powerpoint/2010/main" val="2877703971"/>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a:extLst>
              <a:ext uri="{FF2B5EF4-FFF2-40B4-BE49-F238E27FC236}">
                <a16:creationId xmlns:a16="http://schemas.microsoft.com/office/drawing/2014/main" id="{B90A32BC-019D-4613-D64B-F57C3030EFC9}"/>
              </a:ext>
            </a:extLst>
          </p:cNvPr>
          <p:cNvSpPr txBox="1">
            <a:spLocks/>
          </p:cNvSpPr>
          <p:nvPr/>
        </p:nvSpPr>
        <p:spPr>
          <a:xfrm>
            <a:off x="1" y="-491"/>
            <a:ext cx="9143998" cy="1576937"/>
          </a:xfrm>
          <a:prstGeom prst="rect">
            <a:avLst/>
          </a:prstGeom>
          <a:solidFill>
            <a:schemeClr val="bg2"/>
          </a:solid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GB" sz="3500" dirty="0"/>
              <a:t>The Optimistic Users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3D6632-0F26-78EF-FE5C-1E41E258AE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3E6E32-3062-64AE-82D5-5A3F79C6360D}"/>
              </a:ext>
            </a:extLst>
          </p:cNvPr>
          <p:cNvSpPr>
            <a:spLocks noGrp="1"/>
          </p:cNvSpPr>
          <p:nvPr>
            <p:ph type="title"/>
          </p:nvPr>
        </p:nvSpPr>
        <p:spPr>
          <a:xfrm>
            <a:off x="0" y="0"/>
            <a:ext cx="9144000" cy="1417638"/>
          </a:xfrm>
          <a:solidFill>
            <a:schemeClr val="bg2"/>
          </a:solidFill>
        </p:spPr>
        <p:txBody>
          <a:bodyPr>
            <a:normAutofit/>
          </a:bodyPr>
          <a:lstStyle/>
          <a:p>
            <a:r>
              <a:rPr lang="en-GB" sz="3500" dirty="0">
                <a:solidFill>
                  <a:schemeClr val="accent5"/>
                </a:solidFill>
              </a:rPr>
              <a:t>Moderator &amp; Recording Clerk</a:t>
            </a:r>
          </a:p>
        </p:txBody>
      </p:sp>
      <p:graphicFrame>
        <p:nvGraphicFramePr>
          <p:cNvPr id="5" name="Content Placeholder 2">
            <a:extLst>
              <a:ext uri="{FF2B5EF4-FFF2-40B4-BE49-F238E27FC236}">
                <a16:creationId xmlns:a16="http://schemas.microsoft.com/office/drawing/2014/main" id="{E5A9FC75-DE85-67EA-D997-E1F83D63900E}"/>
              </a:ext>
            </a:extLst>
          </p:cNvPr>
          <p:cNvGraphicFramePr>
            <a:graphicFrameLocks noGrp="1"/>
          </p:cNvGraphicFramePr>
          <p:nvPr>
            <p:ph idx="1"/>
            <p:extLst>
              <p:ext uri="{D42A27DB-BD31-4B8C-83A1-F6EECF244321}">
                <p14:modId xmlns:p14="http://schemas.microsoft.com/office/powerpoint/2010/main" val="240677777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512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43">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318778" y="557189"/>
            <a:ext cx="3245817" cy="5567891"/>
          </a:xfrm>
          <a:solidFill>
            <a:schemeClr val="accent4"/>
          </a:solidFill>
        </p:spPr>
        <p:txBody>
          <a:bodyPr vert="horz" lIns="91440" tIns="45720" rIns="91440" bIns="45720" rtlCol="0">
            <a:normAutofit/>
          </a:bodyPr>
          <a:lstStyle/>
          <a:p>
            <a:pPr defTabSz="914400"/>
            <a:r>
              <a:rPr lang="en-GB" sz="3800" kern="1200" dirty="0">
                <a:solidFill>
                  <a:schemeClr val="bg1"/>
                </a:solidFill>
                <a:latin typeface="+mj-lt"/>
                <a:ea typeface="+mj-ea"/>
                <a:cs typeface="+mj-cs"/>
              </a:rPr>
              <a:t>Adaptation Options</a:t>
            </a:r>
          </a:p>
        </p:txBody>
      </p:sp>
      <p:graphicFrame>
        <p:nvGraphicFramePr>
          <p:cNvPr id="5" name="Content Placeholder 2">
            <a:extLst>
              <a:ext uri="{FF2B5EF4-FFF2-40B4-BE49-F238E27FC236}">
                <a16:creationId xmlns:a16="http://schemas.microsoft.com/office/drawing/2014/main" id="{3EA9A5B1-2980-5EFE-AE2C-08780A104352}"/>
              </a:ext>
            </a:extLst>
          </p:cNvPr>
          <p:cNvGraphicFramePr>
            <a:graphicFrameLocks noGrp="1"/>
          </p:cNvGraphicFramePr>
          <p:nvPr>
            <p:ph idx="1"/>
            <p:extLst>
              <p:ext uri="{D42A27DB-BD31-4B8C-83A1-F6EECF244321}">
                <p14:modId xmlns:p14="http://schemas.microsoft.com/office/powerpoint/2010/main" val="2051486247"/>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title"/>
          </p:nvPr>
        </p:nvSpPr>
        <p:spPr>
          <a:xfrm>
            <a:off x="199836" y="557189"/>
            <a:ext cx="3385096" cy="5567891"/>
          </a:xfrm>
        </p:spPr>
        <p:txBody>
          <a:bodyPr>
            <a:normAutofit/>
          </a:bodyPr>
          <a:lstStyle/>
          <a:p>
            <a:r>
              <a:rPr lang="en-GB" sz="4000" dirty="0"/>
              <a:t>Reflection Questions</a:t>
            </a:r>
          </a:p>
        </p:txBody>
      </p:sp>
      <p:graphicFrame>
        <p:nvGraphicFramePr>
          <p:cNvPr id="5" name="Content Placeholder 2">
            <a:extLst>
              <a:ext uri="{FF2B5EF4-FFF2-40B4-BE49-F238E27FC236}">
                <a16:creationId xmlns:a16="http://schemas.microsoft.com/office/drawing/2014/main" id="{4B6988F8-80BE-BB6F-985E-364CD3C7C2AE}"/>
              </a:ext>
            </a:extLst>
          </p:cNvPr>
          <p:cNvGraphicFramePr>
            <a:graphicFrameLocks noGrp="1"/>
          </p:cNvGraphicFramePr>
          <p:nvPr>
            <p:ph idx="1"/>
            <p:extLst>
              <p:ext uri="{D42A27DB-BD31-4B8C-83A1-F6EECF244321}">
                <p14:modId xmlns:p14="http://schemas.microsoft.com/office/powerpoint/2010/main" val="1773110484"/>
              </p:ext>
            </p:extLst>
          </p:nvPr>
        </p:nvGraphicFramePr>
        <p:xfrm>
          <a:off x="3819906" y="620392"/>
          <a:ext cx="469773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Benutzerdefiniert 1">
      <a:dk1>
        <a:srgbClr val="0B1E3E"/>
      </a:dk1>
      <a:lt1>
        <a:sysClr val="window" lastClr="FFFFFF"/>
      </a:lt1>
      <a:dk2>
        <a:srgbClr val="0E2841"/>
      </a:dk2>
      <a:lt2>
        <a:srgbClr val="E8E8E8"/>
      </a:lt2>
      <a:accent1>
        <a:srgbClr val="8F52F5"/>
      </a:accent1>
      <a:accent2>
        <a:srgbClr val="FC0FF5"/>
      </a:accent2>
      <a:accent3>
        <a:srgbClr val="38FBDB"/>
      </a:accent3>
      <a:accent4>
        <a:srgbClr val="113B6C"/>
      </a:accent4>
      <a:accent5>
        <a:srgbClr val="0B1E3E"/>
      </a:accent5>
      <a:accent6>
        <a:srgbClr val="FFFFFF"/>
      </a:accent6>
      <a:hlink>
        <a:srgbClr val="FC0FF5"/>
      </a:hlink>
      <a:folHlink>
        <a:srgbClr val="FC0FF5"/>
      </a:folHlink>
    </a:clrScheme>
    <a:fontScheme name="Benutzerdefiniert 1">
      <a:majorFont>
        <a:latin typeface="Garet Heavy"/>
        <a:ea typeface=""/>
        <a:cs typeface=""/>
      </a:majorFont>
      <a:minorFont>
        <a:latin typeface="Garet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374</Words>
  <Application>Microsoft Office PowerPoint</Application>
  <PresentationFormat>Bildschirmpräsentation (4:3)</PresentationFormat>
  <Paragraphs>48</Paragraphs>
  <Slides>10</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vt:i4>
      </vt:variant>
    </vt:vector>
  </HeadingPairs>
  <TitlesOfParts>
    <vt:vector size="16" baseType="lpstr">
      <vt:lpstr>Aptos</vt:lpstr>
      <vt:lpstr>Arial</vt:lpstr>
      <vt:lpstr>Garet Book</vt:lpstr>
      <vt:lpstr>Garet Heavy</vt:lpstr>
      <vt:lpstr>Symbol</vt:lpstr>
      <vt:lpstr>Office Theme</vt:lpstr>
      <vt:lpstr>AI.Dialogue Moderation Cards</vt:lpstr>
      <vt:lpstr>Method Overview</vt:lpstr>
      <vt:lpstr>Objectives</vt:lpstr>
      <vt:lpstr>The Anxious Users</vt:lpstr>
      <vt:lpstr>The Sceptic Users</vt:lpstr>
      <vt:lpstr>Yellow Hat – The Optimists</vt:lpstr>
      <vt:lpstr>Moderator &amp; Recording Clerk</vt:lpstr>
      <vt:lpstr>Adaptation Options</vt:lpstr>
      <vt:lpstr>Reflection Questions</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Lena Frey</dc:creator>
  <cp:keywords/>
  <dc:description>generated using python-pptx</dc:description>
  <cp:lastModifiedBy>Lukas Fender</cp:lastModifiedBy>
  <cp:revision>9</cp:revision>
  <dcterms:created xsi:type="dcterms:W3CDTF">2013-01-27T09:14:16Z</dcterms:created>
  <dcterms:modified xsi:type="dcterms:W3CDTF">2026-03-03T09:46:23Z</dcterms:modified>
  <cp:category/>
</cp:coreProperties>
</file>